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Bebas Neue"/>
      <p:regular r:id="rId31"/>
    </p:embeddedFon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ebasNeu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7.xml"/><Relationship Id="rId33" Type="http://schemas.openxmlformats.org/officeDocument/2006/relationships/font" Target="fonts/Comfortaa-bold.fntdata"/><Relationship Id="rId10" Type="http://schemas.openxmlformats.org/officeDocument/2006/relationships/slide" Target="slides/slide6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8da44cb5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8da44cb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cf211fd450_2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cf211fd450_2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cf211fd450_2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cf211fd450_2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cf211fd450_2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cf211fd450_2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cf211fd450_2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cf211fd450_2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cf211fd450_3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cf211fd450_3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cf211fd450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cf211fd450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cf211fd450_2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cf211fd450_2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cf211fd45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cf211fd45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8d5d1e87a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8d5d1e87a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cf211fd450_2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cf211fd450_2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cf211fd450_2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cf211fd450_2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cf211fd45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cf211fd45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cf211fd45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cf211fd45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cf211fd4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cf211fd4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cf211fd4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cf211fd4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cf211fd450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cf211fd450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04436" y="-57983"/>
            <a:ext cx="8738597" cy="5659608"/>
            <a:chOff x="204436" y="-57983"/>
            <a:chExt cx="8738597" cy="5659608"/>
          </a:xfrm>
        </p:grpSpPr>
        <p:sp>
          <p:nvSpPr>
            <p:cNvPr id="10" name="Google Shape;10;p2"/>
            <p:cNvSpPr/>
            <p:nvPr/>
          </p:nvSpPr>
          <p:spPr>
            <a:xfrm>
              <a:off x="7373430" y="3691477"/>
              <a:ext cx="49" cy="36142"/>
            </a:xfrm>
            <a:custGeom>
              <a:rect b="b" l="l" r="r" t="t"/>
              <a:pathLst>
                <a:path extrusionOk="0" fill="none" h="745" w="1">
                  <a:moveTo>
                    <a:pt x="1" y="1"/>
                  </a:moveTo>
                  <a:lnTo>
                    <a:pt x="1" y="744"/>
                  </a:lnTo>
                </a:path>
              </a:pathLst>
            </a:custGeom>
            <a:noFill/>
            <a:ln cap="flat" cmpd="sng" w="42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918898" y="978127"/>
              <a:ext cx="49" cy="64036"/>
            </a:xfrm>
            <a:custGeom>
              <a:rect b="b" l="l" r="r" t="t"/>
              <a:pathLst>
                <a:path extrusionOk="0" fill="none" h="1320" w="1">
                  <a:moveTo>
                    <a:pt x="1" y="0"/>
                  </a:moveTo>
                  <a:lnTo>
                    <a:pt x="1" y="1319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886686" y="1009854"/>
              <a:ext cx="64037" cy="49"/>
            </a:xfrm>
            <a:custGeom>
              <a:rect b="b" l="l" r="r" t="t"/>
              <a:pathLst>
                <a:path extrusionOk="0" fill="none" h="1" w="1320">
                  <a:moveTo>
                    <a:pt x="131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882878" y="3260985"/>
              <a:ext cx="49" cy="36142"/>
            </a:xfrm>
            <a:custGeom>
              <a:rect b="b" l="l" r="r" t="t"/>
              <a:pathLst>
                <a:path extrusionOk="0" fill="none" h="745" w="1">
                  <a:moveTo>
                    <a:pt x="0" y="1"/>
                  </a:moveTo>
                  <a:lnTo>
                    <a:pt x="0" y="744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64589" y="3278789"/>
              <a:ext cx="38034" cy="49"/>
            </a:xfrm>
            <a:custGeom>
              <a:rect b="b" l="l" r="r" t="t"/>
              <a:pathLst>
                <a:path extrusionOk="0" fill="none" h="1" w="784">
                  <a:moveTo>
                    <a:pt x="784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65132" y="9040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2921" y="9377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306992" y="-28148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25"/>
                  </a:moveTo>
                  <a:cubicBezTo>
                    <a:pt x="124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25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66530" y="2569307"/>
              <a:ext cx="34201" cy="36093"/>
            </a:xfrm>
            <a:custGeom>
              <a:rect b="b" l="l" r="r" t="t"/>
              <a:pathLst>
                <a:path extrusionOk="0" fill="none" h="744" w="705">
                  <a:moveTo>
                    <a:pt x="704" y="377"/>
                  </a:moveTo>
                  <a:cubicBezTo>
                    <a:pt x="704" y="575"/>
                    <a:pt x="545" y="744"/>
                    <a:pt x="337" y="744"/>
                  </a:cubicBezTo>
                  <a:cubicBezTo>
                    <a:pt x="129" y="744"/>
                    <a:pt x="0" y="575"/>
                    <a:pt x="0" y="377"/>
                  </a:cubicBezTo>
                  <a:cubicBezTo>
                    <a:pt x="0" y="169"/>
                    <a:pt x="129" y="0"/>
                    <a:pt x="337" y="0"/>
                  </a:cubicBezTo>
                  <a:cubicBezTo>
                    <a:pt x="545" y="0"/>
                    <a:pt x="704" y="169"/>
                    <a:pt x="704" y="377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18321" y="-28149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65"/>
                  </a:moveTo>
                  <a:cubicBezTo>
                    <a:pt x="1280" y="992"/>
                    <a:pt x="992" y="1280"/>
                    <a:pt x="66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65" y="1"/>
                  </a:cubicBezTo>
                  <a:cubicBezTo>
                    <a:pt x="992" y="1"/>
                    <a:pt x="1280" y="288"/>
                    <a:pt x="1280" y="66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5606" y="16977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65139" y="10800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55030" y="399011"/>
              <a:ext cx="346379" cy="49"/>
            </a:xfrm>
            <a:custGeom>
              <a:rect b="b" l="l" r="r" t="t"/>
              <a:pathLst>
                <a:path extrusionOk="0" fill="none" h="1" w="7140">
                  <a:moveTo>
                    <a:pt x="1" y="0"/>
                  </a:moveTo>
                  <a:lnTo>
                    <a:pt x="7140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036757" y="707336"/>
              <a:ext cx="154464" cy="49"/>
            </a:xfrm>
            <a:custGeom>
              <a:rect b="b" l="l" r="r" t="t"/>
              <a:pathLst>
                <a:path extrusionOk="0" fill="none" h="1" w="3184">
                  <a:moveTo>
                    <a:pt x="0" y="0"/>
                  </a:moveTo>
                  <a:lnTo>
                    <a:pt x="3183" y="0"/>
                  </a:lnTo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76504" y="-57983"/>
              <a:ext cx="236256" cy="49"/>
            </a:xfrm>
            <a:custGeom>
              <a:rect b="b" l="l" r="r" t="t"/>
              <a:pathLst>
                <a:path extrusionOk="0" fill="none" h="1" w="4870">
                  <a:moveTo>
                    <a:pt x="486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236800" y="-57983"/>
              <a:ext cx="126084" cy="49"/>
            </a:xfrm>
            <a:custGeom>
              <a:rect b="b" l="l" r="r" t="t"/>
              <a:pathLst>
                <a:path extrusionOk="0" fill="none" h="1" w="2599">
                  <a:moveTo>
                    <a:pt x="259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45486" y="1982351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1"/>
                  </a:moveTo>
                  <a:lnTo>
                    <a:pt x="5245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96796" y="2314864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8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164536" y="2349016"/>
              <a:ext cx="64036" cy="49"/>
            </a:xfrm>
            <a:custGeom>
              <a:rect b="b" l="l" r="r" t="t"/>
              <a:pathLst>
                <a:path extrusionOk="0" fill="none" h="1" w="1320">
                  <a:moveTo>
                    <a:pt x="13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98145" y="3980072"/>
              <a:ext cx="34201" cy="36142"/>
            </a:xfrm>
            <a:custGeom>
              <a:rect b="b" l="l" r="r" t="t"/>
              <a:pathLst>
                <a:path extrusionOk="0" fill="none" h="745" w="705">
                  <a:moveTo>
                    <a:pt x="705" y="378"/>
                  </a:moveTo>
                  <a:cubicBezTo>
                    <a:pt x="705" y="586"/>
                    <a:pt x="546" y="745"/>
                    <a:pt x="338" y="745"/>
                  </a:cubicBezTo>
                  <a:cubicBezTo>
                    <a:pt x="130" y="745"/>
                    <a:pt x="1" y="586"/>
                    <a:pt x="1" y="378"/>
                  </a:cubicBezTo>
                  <a:cubicBezTo>
                    <a:pt x="1" y="170"/>
                    <a:pt x="130" y="1"/>
                    <a:pt x="338" y="1"/>
                  </a:cubicBezTo>
                  <a:cubicBezTo>
                    <a:pt x="546" y="1"/>
                    <a:pt x="705" y="170"/>
                    <a:pt x="705" y="378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1845" y="29180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96803" y="24913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64565" y="3335062"/>
              <a:ext cx="168387" cy="49"/>
            </a:xfrm>
            <a:custGeom>
              <a:rect b="b" l="l" r="r" t="t"/>
              <a:pathLst>
                <a:path extrusionOk="0" fill="none" h="1" w="3471">
                  <a:moveTo>
                    <a:pt x="1" y="0"/>
                  </a:moveTo>
                  <a:lnTo>
                    <a:pt x="3471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36721" y="43350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04461" y="43672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20338" y="4753797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1" y="0"/>
                  </a:moveTo>
                  <a:lnTo>
                    <a:pt x="5246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698120" y="4585690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15"/>
                  </a:moveTo>
                  <a:cubicBezTo>
                    <a:pt x="1240" y="992"/>
                    <a:pt x="992" y="1279"/>
                    <a:pt x="62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25" y="0"/>
                  </a:cubicBezTo>
                  <a:cubicBezTo>
                    <a:pt x="992" y="0"/>
                    <a:pt x="1240" y="288"/>
                    <a:pt x="1240" y="61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742412" y="5018608"/>
              <a:ext cx="49" cy="63988"/>
            </a:xfrm>
            <a:custGeom>
              <a:rect b="b" l="l" r="r" t="t"/>
              <a:pathLst>
                <a:path extrusionOk="0" fill="none" h="1319" w="1">
                  <a:moveTo>
                    <a:pt x="0" y="0"/>
                  </a:moveTo>
                  <a:lnTo>
                    <a:pt x="0" y="131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10151" y="5050334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99974" y="4292729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2"/>
                    <a:pt x="992" y="1290"/>
                    <a:pt x="615" y="1290"/>
                  </a:cubicBezTo>
                  <a:cubicBezTo>
                    <a:pt x="288" y="1290"/>
                    <a:pt x="1" y="992"/>
                    <a:pt x="1" y="626"/>
                  </a:cubicBezTo>
                  <a:cubicBezTo>
                    <a:pt x="1" y="298"/>
                    <a:pt x="288" y="1"/>
                    <a:pt x="615" y="1"/>
                  </a:cubicBezTo>
                  <a:cubicBezTo>
                    <a:pt x="992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168417" y="3246577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134264" y="3278789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880938" y="3717964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5"/>
                  </a:moveTo>
                  <a:cubicBezTo>
                    <a:pt x="1280" y="992"/>
                    <a:pt x="992" y="1279"/>
                    <a:pt x="65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55" y="0"/>
                  </a:cubicBezTo>
                  <a:cubicBezTo>
                    <a:pt x="992" y="0"/>
                    <a:pt x="1280" y="288"/>
                    <a:pt x="1280" y="6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04436" y="36337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41840" y="3579415"/>
              <a:ext cx="236692" cy="49"/>
            </a:xfrm>
            <a:custGeom>
              <a:rect b="b" l="l" r="r" t="t"/>
              <a:pathLst>
                <a:path extrusionOk="0" fill="none" h="1" w="4879">
                  <a:moveTo>
                    <a:pt x="487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70309" y="363952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35385" y="644922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639425" y="176149"/>
              <a:ext cx="62096" cy="60156"/>
            </a:xfrm>
            <a:custGeom>
              <a:rect b="b" l="l" r="r" t="t"/>
              <a:pathLst>
                <a:path extrusionOk="0" fill="none" h="1240" w="1280">
                  <a:moveTo>
                    <a:pt x="1280" y="625"/>
                  </a:moveTo>
                  <a:cubicBezTo>
                    <a:pt x="1280" y="992"/>
                    <a:pt x="992" y="1240"/>
                    <a:pt x="626" y="1240"/>
                  </a:cubicBezTo>
                  <a:cubicBezTo>
                    <a:pt x="288" y="1240"/>
                    <a:pt x="1" y="992"/>
                    <a:pt x="1" y="625"/>
                  </a:cubicBezTo>
                  <a:cubicBezTo>
                    <a:pt x="1" y="288"/>
                    <a:pt x="288" y="1"/>
                    <a:pt x="626" y="1"/>
                  </a:cubicBezTo>
                  <a:cubicBezTo>
                    <a:pt x="992" y="1"/>
                    <a:pt x="1280" y="288"/>
                    <a:pt x="1280" y="6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678449" y="1074326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0"/>
                  </a:moveTo>
                  <a:lnTo>
                    <a:pt x="5245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944100" y="4932025"/>
              <a:ext cx="7255800" cy="669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-430973" y="4593355"/>
            <a:ext cx="60204" cy="62581"/>
          </a:xfrm>
          <a:custGeom>
            <a:rect b="b" l="l" r="r" t="t"/>
            <a:pathLst>
              <a:path extrusionOk="0" fill="none" h="1290" w="1241">
                <a:moveTo>
                  <a:pt x="1240" y="626"/>
                </a:moveTo>
                <a:cubicBezTo>
                  <a:pt x="1240" y="993"/>
                  <a:pt x="953" y="1290"/>
                  <a:pt x="625" y="1290"/>
                </a:cubicBezTo>
                <a:cubicBezTo>
                  <a:pt x="288" y="1290"/>
                  <a:pt x="1" y="993"/>
                  <a:pt x="1" y="626"/>
                </a:cubicBezTo>
                <a:cubicBezTo>
                  <a:pt x="1" y="298"/>
                  <a:pt x="288" y="1"/>
                  <a:pt x="625" y="1"/>
                </a:cubicBezTo>
                <a:cubicBezTo>
                  <a:pt x="953" y="1"/>
                  <a:pt x="1240" y="298"/>
                  <a:pt x="1240" y="626"/>
                </a:cubicBezTo>
                <a:close/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 txBox="1"/>
          <p:nvPr>
            <p:ph idx="1" type="subTitle"/>
          </p:nvPr>
        </p:nvSpPr>
        <p:spPr>
          <a:xfrm>
            <a:off x="2714625" y="2238375"/>
            <a:ext cx="37893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12237"/>
              </a:buClr>
              <a:buSzPts val="1400"/>
              <a:buFont typeface="Montserrat"/>
              <a:buNone/>
              <a:defRPr sz="1400">
                <a:solidFill>
                  <a:srgbClr val="2122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"/>
          <p:cNvSpPr/>
          <p:nvPr/>
        </p:nvSpPr>
        <p:spPr>
          <a:xfrm>
            <a:off x="-449875" y="82400"/>
            <a:ext cx="2185800" cy="675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-1011450" y="2211372"/>
            <a:ext cx="1891500" cy="560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8165100" y="3136013"/>
            <a:ext cx="2185800" cy="626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7577575" y="672500"/>
            <a:ext cx="2185800" cy="675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1984050" y="638175"/>
            <a:ext cx="5175900" cy="16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C646E"/>
              </a:buClr>
              <a:buSzPts val="3500"/>
              <a:buFont typeface="Comfortaa"/>
              <a:buNone/>
              <a:defRPr b="1" sz="5000">
                <a:solidFill>
                  <a:srgbClr val="EC646E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C646E"/>
              </a:buClr>
              <a:buSzPts val="2800"/>
              <a:buNone/>
              <a:defRPr>
                <a:solidFill>
                  <a:srgbClr val="EC646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C646E"/>
              </a:buClr>
              <a:buSzPts val="2800"/>
              <a:buNone/>
              <a:defRPr>
                <a:solidFill>
                  <a:srgbClr val="EC646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C646E"/>
              </a:buClr>
              <a:buSzPts val="2800"/>
              <a:buNone/>
              <a:defRPr>
                <a:solidFill>
                  <a:srgbClr val="EC646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C646E"/>
              </a:buClr>
              <a:buSzPts val="2800"/>
              <a:buNone/>
              <a:defRPr>
                <a:solidFill>
                  <a:srgbClr val="EC646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C646E"/>
              </a:buClr>
              <a:buSzPts val="2800"/>
              <a:buNone/>
              <a:defRPr>
                <a:solidFill>
                  <a:srgbClr val="EC646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C646E"/>
              </a:buClr>
              <a:buSzPts val="2800"/>
              <a:buNone/>
              <a:defRPr>
                <a:solidFill>
                  <a:srgbClr val="EC646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C646E"/>
              </a:buClr>
              <a:buSzPts val="2800"/>
              <a:buNone/>
              <a:defRPr>
                <a:solidFill>
                  <a:srgbClr val="EC646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C646E"/>
              </a:buClr>
              <a:buSzPts val="2800"/>
              <a:buNone/>
              <a:defRPr>
                <a:solidFill>
                  <a:srgbClr val="EC646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"/>
          <p:cNvSpPr txBox="1"/>
          <p:nvPr>
            <p:ph hasCustomPrompt="1" type="title"/>
          </p:nvPr>
        </p:nvSpPr>
        <p:spPr>
          <a:xfrm>
            <a:off x="1120150" y="1106125"/>
            <a:ext cx="6903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1" name="Google Shape;411;p11"/>
          <p:cNvSpPr txBox="1"/>
          <p:nvPr>
            <p:ph idx="1" type="body"/>
          </p:nvPr>
        </p:nvSpPr>
        <p:spPr>
          <a:xfrm>
            <a:off x="2861375" y="3124175"/>
            <a:ext cx="3421200" cy="58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12" name="Google Shape;412;p11"/>
          <p:cNvSpPr/>
          <p:nvPr/>
        </p:nvSpPr>
        <p:spPr>
          <a:xfrm>
            <a:off x="3099305" y="227009"/>
            <a:ext cx="150" cy="123654"/>
          </a:xfrm>
          <a:custGeom>
            <a:rect b="b" l="l" r="r" t="t"/>
            <a:pathLst>
              <a:path extrusionOk="0" h="826" w="1">
                <a:moveTo>
                  <a:pt x="1" y="0"/>
                </a:moveTo>
                <a:lnTo>
                  <a:pt x="1" y="8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1"/>
          <p:cNvSpPr/>
          <p:nvPr/>
        </p:nvSpPr>
        <p:spPr>
          <a:xfrm>
            <a:off x="3092269" y="219075"/>
            <a:ext cx="15120" cy="139523"/>
          </a:xfrm>
          <a:custGeom>
            <a:rect b="b" l="l" r="r" t="t"/>
            <a:pathLst>
              <a:path extrusionOk="0" h="932" w="101">
                <a:moveTo>
                  <a:pt x="48" y="1"/>
                </a:moveTo>
                <a:cubicBezTo>
                  <a:pt x="24" y="1"/>
                  <a:pt x="1" y="24"/>
                  <a:pt x="1" y="53"/>
                </a:cubicBezTo>
                <a:lnTo>
                  <a:pt x="1" y="879"/>
                </a:lnTo>
                <a:cubicBezTo>
                  <a:pt x="1" y="902"/>
                  <a:pt x="24" y="932"/>
                  <a:pt x="48" y="932"/>
                </a:cubicBezTo>
                <a:cubicBezTo>
                  <a:pt x="77" y="932"/>
                  <a:pt x="100" y="902"/>
                  <a:pt x="100" y="879"/>
                </a:cubicBezTo>
                <a:lnTo>
                  <a:pt x="100" y="53"/>
                </a:lnTo>
                <a:cubicBezTo>
                  <a:pt x="100" y="24"/>
                  <a:pt x="77" y="1"/>
                  <a:pt x="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1"/>
          <p:cNvSpPr/>
          <p:nvPr/>
        </p:nvSpPr>
        <p:spPr>
          <a:xfrm>
            <a:off x="7346941" y="1936148"/>
            <a:ext cx="109732" cy="109732"/>
          </a:xfrm>
          <a:custGeom>
            <a:rect b="b" l="l" r="r" t="t"/>
            <a:pathLst>
              <a:path extrusionOk="0" h="733" w="733">
                <a:moveTo>
                  <a:pt x="370" y="94"/>
                </a:moveTo>
                <a:cubicBezTo>
                  <a:pt x="516" y="94"/>
                  <a:pt x="639" y="217"/>
                  <a:pt x="639" y="364"/>
                </a:cubicBezTo>
                <a:cubicBezTo>
                  <a:pt x="639" y="510"/>
                  <a:pt x="516" y="633"/>
                  <a:pt x="370" y="633"/>
                </a:cubicBezTo>
                <a:cubicBezTo>
                  <a:pt x="223" y="633"/>
                  <a:pt x="100" y="510"/>
                  <a:pt x="100" y="364"/>
                </a:cubicBezTo>
                <a:cubicBezTo>
                  <a:pt x="100" y="217"/>
                  <a:pt x="223" y="94"/>
                  <a:pt x="370" y="94"/>
                </a:cubicBezTo>
                <a:close/>
                <a:moveTo>
                  <a:pt x="370" y="1"/>
                </a:moveTo>
                <a:cubicBezTo>
                  <a:pt x="147" y="1"/>
                  <a:pt x="1" y="171"/>
                  <a:pt x="1" y="364"/>
                </a:cubicBezTo>
                <a:cubicBezTo>
                  <a:pt x="1" y="557"/>
                  <a:pt x="147" y="733"/>
                  <a:pt x="370" y="733"/>
                </a:cubicBezTo>
                <a:cubicBezTo>
                  <a:pt x="563" y="733"/>
                  <a:pt x="733" y="557"/>
                  <a:pt x="733" y="364"/>
                </a:cubicBezTo>
                <a:cubicBezTo>
                  <a:pt x="733" y="171"/>
                  <a:pt x="563" y="1"/>
                  <a:pt x="3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1"/>
          <p:cNvSpPr/>
          <p:nvPr/>
        </p:nvSpPr>
        <p:spPr>
          <a:xfrm>
            <a:off x="4071468" y="380303"/>
            <a:ext cx="109732" cy="109732"/>
          </a:xfrm>
          <a:custGeom>
            <a:rect b="b" l="l" r="r" t="t"/>
            <a:pathLst>
              <a:path extrusionOk="0" h="733" w="733">
                <a:moveTo>
                  <a:pt x="363" y="95"/>
                </a:moveTo>
                <a:cubicBezTo>
                  <a:pt x="510" y="95"/>
                  <a:pt x="633" y="218"/>
                  <a:pt x="633" y="364"/>
                </a:cubicBezTo>
                <a:cubicBezTo>
                  <a:pt x="633" y="510"/>
                  <a:pt x="510" y="633"/>
                  <a:pt x="363" y="633"/>
                </a:cubicBezTo>
                <a:cubicBezTo>
                  <a:pt x="217" y="633"/>
                  <a:pt x="94" y="510"/>
                  <a:pt x="94" y="364"/>
                </a:cubicBezTo>
                <a:cubicBezTo>
                  <a:pt x="94" y="218"/>
                  <a:pt x="217" y="95"/>
                  <a:pt x="363" y="95"/>
                </a:cubicBezTo>
                <a:close/>
                <a:moveTo>
                  <a:pt x="363" y="1"/>
                </a:moveTo>
                <a:cubicBezTo>
                  <a:pt x="147" y="1"/>
                  <a:pt x="0" y="147"/>
                  <a:pt x="0" y="364"/>
                </a:cubicBezTo>
                <a:cubicBezTo>
                  <a:pt x="0" y="557"/>
                  <a:pt x="147" y="733"/>
                  <a:pt x="363" y="733"/>
                </a:cubicBezTo>
                <a:cubicBezTo>
                  <a:pt x="562" y="733"/>
                  <a:pt x="732" y="557"/>
                  <a:pt x="732" y="364"/>
                </a:cubicBezTo>
                <a:cubicBezTo>
                  <a:pt x="732" y="147"/>
                  <a:pt x="562" y="1"/>
                  <a:pt x="3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1"/>
          <p:cNvSpPr/>
          <p:nvPr/>
        </p:nvSpPr>
        <p:spPr>
          <a:xfrm>
            <a:off x="5626070" y="377744"/>
            <a:ext cx="109732" cy="114073"/>
          </a:xfrm>
          <a:custGeom>
            <a:rect b="b" l="l" r="r" t="t"/>
            <a:pathLst>
              <a:path extrusionOk="0" h="762" w="733">
                <a:moveTo>
                  <a:pt x="363" y="100"/>
                </a:moveTo>
                <a:cubicBezTo>
                  <a:pt x="510" y="100"/>
                  <a:pt x="633" y="223"/>
                  <a:pt x="633" y="392"/>
                </a:cubicBezTo>
                <a:cubicBezTo>
                  <a:pt x="633" y="539"/>
                  <a:pt x="510" y="662"/>
                  <a:pt x="363" y="662"/>
                </a:cubicBezTo>
                <a:cubicBezTo>
                  <a:pt x="217" y="662"/>
                  <a:pt x="94" y="539"/>
                  <a:pt x="94" y="392"/>
                </a:cubicBezTo>
                <a:cubicBezTo>
                  <a:pt x="94" y="223"/>
                  <a:pt x="217" y="100"/>
                  <a:pt x="363" y="100"/>
                </a:cubicBezTo>
                <a:close/>
                <a:moveTo>
                  <a:pt x="363" y="0"/>
                </a:moveTo>
                <a:cubicBezTo>
                  <a:pt x="170" y="0"/>
                  <a:pt x="0" y="176"/>
                  <a:pt x="0" y="392"/>
                </a:cubicBezTo>
                <a:cubicBezTo>
                  <a:pt x="0" y="586"/>
                  <a:pt x="170" y="761"/>
                  <a:pt x="363" y="761"/>
                </a:cubicBezTo>
                <a:cubicBezTo>
                  <a:pt x="586" y="761"/>
                  <a:pt x="732" y="586"/>
                  <a:pt x="732" y="392"/>
                </a:cubicBezTo>
                <a:cubicBezTo>
                  <a:pt x="732" y="176"/>
                  <a:pt x="586" y="0"/>
                  <a:pt x="3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1"/>
          <p:cNvSpPr/>
          <p:nvPr/>
        </p:nvSpPr>
        <p:spPr>
          <a:xfrm>
            <a:off x="8764316" y="1135845"/>
            <a:ext cx="109732" cy="109732"/>
          </a:xfrm>
          <a:custGeom>
            <a:rect b="b" l="l" r="r" t="t"/>
            <a:pathLst>
              <a:path extrusionOk="0" h="733" w="733">
                <a:moveTo>
                  <a:pt x="364" y="101"/>
                </a:moveTo>
                <a:cubicBezTo>
                  <a:pt x="510" y="101"/>
                  <a:pt x="633" y="223"/>
                  <a:pt x="633" y="370"/>
                </a:cubicBezTo>
                <a:cubicBezTo>
                  <a:pt x="633" y="516"/>
                  <a:pt x="510" y="633"/>
                  <a:pt x="364" y="633"/>
                </a:cubicBezTo>
                <a:cubicBezTo>
                  <a:pt x="217" y="633"/>
                  <a:pt x="100" y="516"/>
                  <a:pt x="100" y="370"/>
                </a:cubicBezTo>
                <a:cubicBezTo>
                  <a:pt x="100" y="223"/>
                  <a:pt x="217" y="101"/>
                  <a:pt x="364" y="101"/>
                </a:cubicBezTo>
                <a:close/>
                <a:moveTo>
                  <a:pt x="364" y="1"/>
                </a:moveTo>
                <a:cubicBezTo>
                  <a:pt x="171" y="1"/>
                  <a:pt x="1" y="147"/>
                  <a:pt x="1" y="370"/>
                </a:cubicBezTo>
                <a:cubicBezTo>
                  <a:pt x="1" y="563"/>
                  <a:pt x="171" y="733"/>
                  <a:pt x="364" y="733"/>
                </a:cubicBezTo>
                <a:cubicBezTo>
                  <a:pt x="563" y="733"/>
                  <a:pt x="733" y="563"/>
                  <a:pt x="733" y="370"/>
                </a:cubicBezTo>
                <a:cubicBezTo>
                  <a:pt x="733" y="147"/>
                  <a:pt x="563" y="1"/>
                  <a:pt x="3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1"/>
          <p:cNvSpPr/>
          <p:nvPr/>
        </p:nvSpPr>
        <p:spPr>
          <a:xfrm>
            <a:off x="707372" y="1953663"/>
            <a:ext cx="109582" cy="109732"/>
          </a:xfrm>
          <a:custGeom>
            <a:rect b="b" l="l" r="r" t="t"/>
            <a:pathLst>
              <a:path extrusionOk="0" h="733" w="732">
                <a:moveTo>
                  <a:pt x="369" y="100"/>
                </a:moveTo>
                <a:cubicBezTo>
                  <a:pt x="515" y="100"/>
                  <a:pt x="638" y="223"/>
                  <a:pt x="638" y="370"/>
                </a:cubicBezTo>
                <a:cubicBezTo>
                  <a:pt x="638" y="516"/>
                  <a:pt x="515" y="639"/>
                  <a:pt x="369" y="639"/>
                </a:cubicBezTo>
                <a:cubicBezTo>
                  <a:pt x="223" y="639"/>
                  <a:pt x="100" y="516"/>
                  <a:pt x="100" y="370"/>
                </a:cubicBezTo>
                <a:cubicBezTo>
                  <a:pt x="100" y="223"/>
                  <a:pt x="223" y="100"/>
                  <a:pt x="369" y="100"/>
                </a:cubicBezTo>
                <a:close/>
                <a:moveTo>
                  <a:pt x="369" y="1"/>
                </a:moveTo>
                <a:cubicBezTo>
                  <a:pt x="170" y="1"/>
                  <a:pt x="0" y="176"/>
                  <a:pt x="0" y="370"/>
                </a:cubicBezTo>
                <a:cubicBezTo>
                  <a:pt x="0" y="586"/>
                  <a:pt x="170" y="733"/>
                  <a:pt x="369" y="733"/>
                </a:cubicBezTo>
                <a:cubicBezTo>
                  <a:pt x="562" y="733"/>
                  <a:pt x="732" y="586"/>
                  <a:pt x="732" y="370"/>
                </a:cubicBezTo>
                <a:cubicBezTo>
                  <a:pt x="732" y="176"/>
                  <a:pt x="562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1"/>
          <p:cNvSpPr/>
          <p:nvPr/>
        </p:nvSpPr>
        <p:spPr>
          <a:xfrm>
            <a:off x="-107005" y="2221030"/>
            <a:ext cx="160631" cy="160631"/>
          </a:xfrm>
          <a:custGeom>
            <a:rect b="b" l="l" r="r" t="t"/>
            <a:pathLst>
              <a:path extrusionOk="0" h="1073" w="1073">
                <a:moveTo>
                  <a:pt x="926" y="94"/>
                </a:moveTo>
                <a:lnTo>
                  <a:pt x="955" y="118"/>
                </a:lnTo>
                <a:cubicBezTo>
                  <a:pt x="955" y="147"/>
                  <a:pt x="978" y="147"/>
                  <a:pt x="978" y="170"/>
                </a:cubicBezTo>
                <a:lnTo>
                  <a:pt x="978" y="194"/>
                </a:lnTo>
                <a:lnTo>
                  <a:pt x="756" y="949"/>
                </a:lnTo>
                <a:cubicBezTo>
                  <a:pt x="732" y="973"/>
                  <a:pt x="732" y="973"/>
                  <a:pt x="709" y="973"/>
                </a:cubicBezTo>
                <a:lnTo>
                  <a:pt x="686" y="973"/>
                </a:lnTo>
                <a:lnTo>
                  <a:pt x="124" y="410"/>
                </a:lnTo>
                <a:cubicBezTo>
                  <a:pt x="100" y="387"/>
                  <a:pt x="100" y="387"/>
                  <a:pt x="100" y="364"/>
                </a:cubicBezTo>
                <a:lnTo>
                  <a:pt x="100" y="340"/>
                </a:lnTo>
                <a:lnTo>
                  <a:pt x="124" y="317"/>
                </a:lnTo>
                <a:lnTo>
                  <a:pt x="926" y="94"/>
                </a:lnTo>
                <a:close/>
                <a:moveTo>
                  <a:pt x="926" y="1"/>
                </a:moveTo>
                <a:cubicBezTo>
                  <a:pt x="902" y="1"/>
                  <a:pt x="902" y="24"/>
                  <a:pt x="902" y="24"/>
                </a:cubicBezTo>
                <a:lnTo>
                  <a:pt x="100" y="217"/>
                </a:lnTo>
                <a:cubicBezTo>
                  <a:pt x="77" y="241"/>
                  <a:pt x="47" y="264"/>
                  <a:pt x="24" y="293"/>
                </a:cubicBezTo>
                <a:cubicBezTo>
                  <a:pt x="1" y="317"/>
                  <a:pt x="1" y="340"/>
                  <a:pt x="1" y="364"/>
                </a:cubicBezTo>
                <a:cubicBezTo>
                  <a:pt x="1" y="410"/>
                  <a:pt x="24" y="463"/>
                  <a:pt x="47" y="487"/>
                </a:cubicBezTo>
                <a:lnTo>
                  <a:pt x="633" y="1049"/>
                </a:lnTo>
                <a:cubicBezTo>
                  <a:pt x="662" y="1072"/>
                  <a:pt x="686" y="1072"/>
                  <a:pt x="709" y="1072"/>
                </a:cubicBezTo>
                <a:cubicBezTo>
                  <a:pt x="779" y="1072"/>
                  <a:pt x="832" y="1049"/>
                  <a:pt x="832" y="973"/>
                </a:cubicBezTo>
                <a:lnTo>
                  <a:pt x="1049" y="217"/>
                </a:lnTo>
                <a:cubicBezTo>
                  <a:pt x="1072" y="194"/>
                  <a:pt x="1072" y="194"/>
                  <a:pt x="1072" y="170"/>
                </a:cubicBezTo>
                <a:cubicBezTo>
                  <a:pt x="1072" y="118"/>
                  <a:pt x="1049" y="94"/>
                  <a:pt x="1025" y="71"/>
                </a:cubicBezTo>
                <a:cubicBezTo>
                  <a:pt x="1002" y="24"/>
                  <a:pt x="978" y="1"/>
                  <a:pt x="92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1"/>
          <p:cNvSpPr/>
          <p:nvPr/>
        </p:nvSpPr>
        <p:spPr>
          <a:xfrm>
            <a:off x="8811622" y="2647978"/>
            <a:ext cx="150152" cy="160481"/>
          </a:xfrm>
          <a:custGeom>
            <a:rect b="b" l="l" r="r" t="t"/>
            <a:pathLst>
              <a:path extrusionOk="0" h="1072" w="1003">
                <a:moveTo>
                  <a:pt x="247" y="100"/>
                </a:moveTo>
                <a:lnTo>
                  <a:pt x="903" y="586"/>
                </a:lnTo>
                <a:lnTo>
                  <a:pt x="903" y="609"/>
                </a:lnTo>
                <a:cubicBezTo>
                  <a:pt x="903" y="632"/>
                  <a:pt x="903" y="662"/>
                  <a:pt x="879" y="662"/>
                </a:cubicBezTo>
                <a:lnTo>
                  <a:pt x="147" y="978"/>
                </a:lnTo>
                <a:lnTo>
                  <a:pt x="100" y="978"/>
                </a:lnTo>
                <a:lnTo>
                  <a:pt x="100" y="954"/>
                </a:lnTo>
                <a:lnTo>
                  <a:pt x="171" y="146"/>
                </a:lnTo>
                <a:lnTo>
                  <a:pt x="171" y="100"/>
                </a:lnTo>
                <a:close/>
                <a:moveTo>
                  <a:pt x="223" y="0"/>
                </a:moveTo>
                <a:cubicBezTo>
                  <a:pt x="171" y="0"/>
                  <a:pt x="147" y="0"/>
                  <a:pt x="124" y="47"/>
                </a:cubicBezTo>
                <a:cubicBezTo>
                  <a:pt x="100" y="76"/>
                  <a:pt x="77" y="100"/>
                  <a:pt x="77" y="146"/>
                </a:cubicBezTo>
                <a:lnTo>
                  <a:pt x="1" y="925"/>
                </a:lnTo>
                <a:lnTo>
                  <a:pt x="1" y="954"/>
                </a:lnTo>
                <a:cubicBezTo>
                  <a:pt x="1" y="978"/>
                  <a:pt x="1" y="1025"/>
                  <a:pt x="24" y="1048"/>
                </a:cubicBezTo>
                <a:cubicBezTo>
                  <a:pt x="48" y="1072"/>
                  <a:pt x="100" y="1072"/>
                  <a:pt x="124" y="1072"/>
                </a:cubicBezTo>
                <a:lnTo>
                  <a:pt x="171" y="1072"/>
                </a:lnTo>
                <a:lnTo>
                  <a:pt x="903" y="755"/>
                </a:lnTo>
                <a:cubicBezTo>
                  <a:pt x="979" y="732"/>
                  <a:pt x="1002" y="662"/>
                  <a:pt x="1002" y="609"/>
                </a:cubicBezTo>
                <a:cubicBezTo>
                  <a:pt x="1002" y="562"/>
                  <a:pt x="1002" y="515"/>
                  <a:pt x="955" y="486"/>
                </a:cubicBezTo>
                <a:lnTo>
                  <a:pt x="294" y="23"/>
                </a:lnTo>
                <a:cubicBezTo>
                  <a:pt x="270" y="0"/>
                  <a:pt x="247" y="0"/>
                  <a:pt x="2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>
            <a:off x="375034" y="2987949"/>
            <a:ext cx="438479" cy="14222"/>
          </a:xfrm>
          <a:custGeom>
            <a:rect b="b" l="l" r="r" t="t"/>
            <a:pathLst>
              <a:path extrusionOk="0" h="95" w="2929">
                <a:moveTo>
                  <a:pt x="48" y="1"/>
                </a:moveTo>
                <a:cubicBezTo>
                  <a:pt x="24" y="1"/>
                  <a:pt x="1" y="1"/>
                  <a:pt x="1" y="48"/>
                </a:cubicBezTo>
                <a:cubicBezTo>
                  <a:pt x="1" y="71"/>
                  <a:pt x="24" y="95"/>
                  <a:pt x="48" y="95"/>
                </a:cubicBezTo>
                <a:lnTo>
                  <a:pt x="2882" y="95"/>
                </a:lnTo>
                <a:cubicBezTo>
                  <a:pt x="2905" y="95"/>
                  <a:pt x="2928" y="71"/>
                  <a:pt x="2928" y="48"/>
                </a:cubicBezTo>
                <a:cubicBezTo>
                  <a:pt x="2928" y="1"/>
                  <a:pt x="2905" y="1"/>
                  <a:pt x="288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/>
          <p:nvPr/>
        </p:nvSpPr>
        <p:spPr>
          <a:xfrm>
            <a:off x="7314602" y="4477471"/>
            <a:ext cx="383987" cy="15120"/>
          </a:xfrm>
          <a:custGeom>
            <a:rect b="b" l="l" r="r" t="t"/>
            <a:pathLst>
              <a:path extrusionOk="0" h="101" w="2565">
                <a:moveTo>
                  <a:pt x="47" y="1"/>
                </a:moveTo>
                <a:cubicBezTo>
                  <a:pt x="0" y="1"/>
                  <a:pt x="0" y="24"/>
                  <a:pt x="0" y="47"/>
                </a:cubicBezTo>
                <a:cubicBezTo>
                  <a:pt x="0" y="77"/>
                  <a:pt x="0" y="100"/>
                  <a:pt x="47" y="100"/>
                </a:cubicBezTo>
                <a:lnTo>
                  <a:pt x="2512" y="100"/>
                </a:lnTo>
                <a:cubicBezTo>
                  <a:pt x="2565" y="100"/>
                  <a:pt x="2565" y="77"/>
                  <a:pt x="2565" y="47"/>
                </a:cubicBezTo>
                <a:cubicBezTo>
                  <a:pt x="2565" y="24"/>
                  <a:pt x="2565" y="1"/>
                  <a:pt x="25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1"/>
          <p:cNvSpPr/>
          <p:nvPr/>
        </p:nvSpPr>
        <p:spPr>
          <a:xfrm>
            <a:off x="7880777" y="2509354"/>
            <a:ext cx="277099" cy="14222"/>
          </a:xfrm>
          <a:custGeom>
            <a:rect b="b" l="l" r="r" t="t"/>
            <a:pathLst>
              <a:path extrusionOk="0" h="95" w="1851">
                <a:moveTo>
                  <a:pt x="48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1"/>
                  <a:pt x="24" y="95"/>
                  <a:pt x="48" y="95"/>
                </a:cubicBezTo>
                <a:lnTo>
                  <a:pt x="1804" y="95"/>
                </a:lnTo>
                <a:cubicBezTo>
                  <a:pt x="1828" y="95"/>
                  <a:pt x="1851" y="71"/>
                  <a:pt x="1851" y="48"/>
                </a:cubicBezTo>
                <a:cubicBezTo>
                  <a:pt x="1851" y="24"/>
                  <a:pt x="1828" y="1"/>
                  <a:pt x="18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1"/>
          <p:cNvSpPr/>
          <p:nvPr/>
        </p:nvSpPr>
        <p:spPr>
          <a:xfrm>
            <a:off x="8205180" y="2509354"/>
            <a:ext cx="146409" cy="14222"/>
          </a:xfrm>
          <a:custGeom>
            <a:rect b="b" l="l" r="r" t="t"/>
            <a:pathLst>
              <a:path extrusionOk="0" h="95" w="978">
                <a:moveTo>
                  <a:pt x="53" y="1"/>
                </a:moveTo>
                <a:cubicBezTo>
                  <a:pt x="29" y="1"/>
                  <a:pt x="0" y="24"/>
                  <a:pt x="0" y="48"/>
                </a:cubicBezTo>
                <a:cubicBezTo>
                  <a:pt x="0" y="71"/>
                  <a:pt x="29" y="95"/>
                  <a:pt x="53" y="95"/>
                </a:cubicBezTo>
                <a:lnTo>
                  <a:pt x="931" y="95"/>
                </a:lnTo>
                <a:cubicBezTo>
                  <a:pt x="955" y="95"/>
                  <a:pt x="978" y="71"/>
                  <a:pt x="978" y="48"/>
                </a:cubicBezTo>
                <a:cubicBezTo>
                  <a:pt x="978" y="24"/>
                  <a:pt x="955" y="1"/>
                  <a:pt x="9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1"/>
          <p:cNvSpPr/>
          <p:nvPr/>
        </p:nvSpPr>
        <p:spPr>
          <a:xfrm>
            <a:off x="375027" y="4254141"/>
            <a:ext cx="266620" cy="14222"/>
          </a:xfrm>
          <a:custGeom>
            <a:rect b="b" l="l" r="r" t="t"/>
            <a:pathLst>
              <a:path extrusionOk="0" h="95" w="1781">
                <a:moveTo>
                  <a:pt x="47" y="1"/>
                </a:moveTo>
                <a:cubicBezTo>
                  <a:pt x="0" y="1"/>
                  <a:pt x="0" y="1"/>
                  <a:pt x="0" y="47"/>
                </a:cubicBezTo>
                <a:cubicBezTo>
                  <a:pt x="0" y="71"/>
                  <a:pt x="0" y="94"/>
                  <a:pt x="47" y="94"/>
                </a:cubicBezTo>
                <a:lnTo>
                  <a:pt x="1734" y="94"/>
                </a:lnTo>
                <a:cubicBezTo>
                  <a:pt x="1757" y="94"/>
                  <a:pt x="1780" y="71"/>
                  <a:pt x="1780" y="47"/>
                </a:cubicBezTo>
                <a:cubicBezTo>
                  <a:pt x="1780" y="1"/>
                  <a:pt x="1757" y="1"/>
                  <a:pt x="173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1"/>
          <p:cNvSpPr/>
          <p:nvPr/>
        </p:nvSpPr>
        <p:spPr>
          <a:xfrm>
            <a:off x="816952" y="3942133"/>
            <a:ext cx="212278" cy="14970"/>
          </a:xfrm>
          <a:custGeom>
            <a:rect b="b" l="l" r="r" t="t"/>
            <a:pathLst>
              <a:path extrusionOk="0" h="100" w="1418">
                <a:moveTo>
                  <a:pt x="53" y="0"/>
                </a:moveTo>
                <a:cubicBezTo>
                  <a:pt x="24" y="0"/>
                  <a:pt x="0" y="24"/>
                  <a:pt x="0" y="47"/>
                </a:cubicBezTo>
                <a:cubicBezTo>
                  <a:pt x="0" y="76"/>
                  <a:pt x="24" y="100"/>
                  <a:pt x="53" y="100"/>
                </a:cubicBezTo>
                <a:lnTo>
                  <a:pt x="1370" y="100"/>
                </a:lnTo>
                <a:cubicBezTo>
                  <a:pt x="1394" y="100"/>
                  <a:pt x="1417" y="76"/>
                  <a:pt x="1417" y="47"/>
                </a:cubicBezTo>
                <a:cubicBezTo>
                  <a:pt x="1417" y="24"/>
                  <a:pt x="1394" y="0"/>
                  <a:pt x="13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1"/>
          <p:cNvSpPr/>
          <p:nvPr/>
        </p:nvSpPr>
        <p:spPr>
          <a:xfrm>
            <a:off x="1551390" y="1135845"/>
            <a:ext cx="219314" cy="15120"/>
          </a:xfrm>
          <a:custGeom>
            <a:rect b="b" l="l" r="r" t="t"/>
            <a:pathLst>
              <a:path extrusionOk="0" h="101" w="1465">
                <a:moveTo>
                  <a:pt x="47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1"/>
                  <a:pt x="47" y="101"/>
                </a:cubicBezTo>
                <a:lnTo>
                  <a:pt x="1412" y="101"/>
                </a:lnTo>
                <a:cubicBezTo>
                  <a:pt x="1441" y="101"/>
                  <a:pt x="1464" y="77"/>
                  <a:pt x="1464" y="48"/>
                </a:cubicBezTo>
                <a:cubicBezTo>
                  <a:pt x="1464" y="24"/>
                  <a:pt x="1441" y="1"/>
                  <a:pt x="14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1"/>
          <p:cNvSpPr/>
          <p:nvPr/>
        </p:nvSpPr>
        <p:spPr>
          <a:xfrm>
            <a:off x="1854745" y="901315"/>
            <a:ext cx="146409" cy="14072"/>
          </a:xfrm>
          <a:custGeom>
            <a:rect b="b" l="l" r="r" t="t"/>
            <a:pathLst>
              <a:path extrusionOk="0" h="94" w="978">
                <a:moveTo>
                  <a:pt x="47" y="0"/>
                </a:moveTo>
                <a:cubicBezTo>
                  <a:pt x="23" y="0"/>
                  <a:pt x="0" y="23"/>
                  <a:pt x="0" y="47"/>
                </a:cubicBezTo>
                <a:cubicBezTo>
                  <a:pt x="0" y="70"/>
                  <a:pt x="23" y="94"/>
                  <a:pt x="47" y="94"/>
                </a:cubicBezTo>
                <a:lnTo>
                  <a:pt x="925" y="94"/>
                </a:lnTo>
                <a:cubicBezTo>
                  <a:pt x="954" y="94"/>
                  <a:pt x="978" y="70"/>
                  <a:pt x="978" y="47"/>
                </a:cubicBezTo>
                <a:cubicBezTo>
                  <a:pt x="978" y="23"/>
                  <a:pt x="954" y="0"/>
                  <a:pt x="9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1"/>
          <p:cNvSpPr/>
          <p:nvPr/>
        </p:nvSpPr>
        <p:spPr>
          <a:xfrm>
            <a:off x="652881" y="3086153"/>
            <a:ext cx="219314" cy="15120"/>
          </a:xfrm>
          <a:custGeom>
            <a:rect b="b" l="l" r="r" t="t"/>
            <a:pathLst>
              <a:path extrusionOk="0" h="101" w="1465">
                <a:moveTo>
                  <a:pt x="48" y="1"/>
                </a:moveTo>
                <a:cubicBezTo>
                  <a:pt x="24" y="1"/>
                  <a:pt x="1" y="24"/>
                  <a:pt x="1" y="47"/>
                </a:cubicBezTo>
                <a:cubicBezTo>
                  <a:pt x="1" y="77"/>
                  <a:pt x="24" y="100"/>
                  <a:pt x="48" y="100"/>
                </a:cubicBezTo>
                <a:lnTo>
                  <a:pt x="1412" y="100"/>
                </a:lnTo>
                <a:cubicBezTo>
                  <a:pt x="1441" y="100"/>
                  <a:pt x="1465" y="77"/>
                  <a:pt x="1465" y="47"/>
                </a:cubicBezTo>
                <a:cubicBezTo>
                  <a:pt x="1465" y="24"/>
                  <a:pt x="1441" y="1"/>
                  <a:pt x="14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1"/>
          <p:cNvSpPr/>
          <p:nvPr/>
        </p:nvSpPr>
        <p:spPr>
          <a:xfrm>
            <a:off x="-191137" y="3027470"/>
            <a:ext cx="14970" cy="99103"/>
          </a:xfrm>
          <a:custGeom>
            <a:rect b="b" l="l" r="r" t="t"/>
            <a:pathLst>
              <a:path extrusionOk="0" h="662" w="100">
                <a:moveTo>
                  <a:pt x="53" y="0"/>
                </a:moveTo>
                <a:cubicBezTo>
                  <a:pt x="24" y="0"/>
                  <a:pt x="0" y="30"/>
                  <a:pt x="0" y="53"/>
                </a:cubicBezTo>
                <a:lnTo>
                  <a:pt x="0" y="615"/>
                </a:lnTo>
                <a:cubicBezTo>
                  <a:pt x="0" y="639"/>
                  <a:pt x="24" y="662"/>
                  <a:pt x="53" y="662"/>
                </a:cubicBezTo>
                <a:cubicBezTo>
                  <a:pt x="77" y="662"/>
                  <a:pt x="100" y="639"/>
                  <a:pt x="100" y="615"/>
                </a:cubicBezTo>
                <a:lnTo>
                  <a:pt x="100" y="53"/>
                </a:lnTo>
                <a:cubicBezTo>
                  <a:pt x="100" y="30"/>
                  <a:pt x="77" y="0"/>
                  <a:pt x="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1"/>
          <p:cNvSpPr/>
          <p:nvPr/>
        </p:nvSpPr>
        <p:spPr>
          <a:xfrm>
            <a:off x="-235000" y="3071333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24" y="0"/>
                  <a:pt x="1" y="29"/>
                  <a:pt x="1" y="53"/>
                </a:cubicBezTo>
                <a:cubicBezTo>
                  <a:pt x="1" y="76"/>
                  <a:pt x="24" y="100"/>
                  <a:pt x="53" y="100"/>
                </a:cubicBezTo>
                <a:lnTo>
                  <a:pt x="610" y="100"/>
                </a:lnTo>
                <a:cubicBezTo>
                  <a:pt x="639" y="100"/>
                  <a:pt x="662" y="76"/>
                  <a:pt x="662" y="53"/>
                </a:cubicBezTo>
                <a:cubicBezTo>
                  <a:pt x="662" y="29"/>
                  <a:pt x="639" y="0"/>
                  <a:pt x="6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1"/>
          <p:cNvSpPr/>
          <p:nvPr/>
        </p:nvSpPr>
        <p:spPr>
          <a:xfrm>
            <a:off x="-235000" y="3071333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24" y="0"/>
                  <a:pt x="1" y="29"/>
                  <a:pt x="1" y="53"/>
                </a:cubicBezTo>
                <a:cubicBezTo>
                  <a:pt x="1" y="76"/>
                  <a:pt x="24" y="100"/>
                  <a:pt x="53" y="100"/>
                </a:cubicBezTo>
                <a:lnTo>
                  <a:pt x="610" y="100"/>
                </a:lnTo>
                <a:cubicBezTo>
                  <a:pt x="639" y="100"/>
                  <a:pt x="662" y="76"/>
                  <a:pt x="662" y="53"/>
                </a:cubicBezTo>
                <a:cubicBezTo>
                  <a:pt x="662" y="29"/>
                  <a:pt x="639" y="0"/>
                  <a:pt x="6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1"/>
          <p:cNvSpPr/>
          <p:nvPr/>
        </p:nvSpPr>
        <p:spPr>
          <a:xfrm>
            <a:off x="1211268" y="1289289"/>
            <a:ext cx="15120" cy="99253"/>
          </a:xfrm>
          <a:custGeom>
            <a:rect b="b" l="l" r="r" t="t"/>
            <a:pathLst>
              <a:path extrusionOk="0" h="663" w="101">
                <a:moveTo>
                  <a:pt x="53" y="1"/>
                </a:moveTo>
                <a:cubicBezTo>
                  <a:pt x="24" y="1"/>
                  <a:pt x="1" y="24"/>
                  <a:pt x="1" y="47"/>
                </a:cubicBezTo>
                <a:lnTo>
                  <a:pt x="1" y="610"/>
                </a:lnTo>
                <a:cubicBezTo>
                  <a:pt x="1" y="633"/>
                  <a:pt x="24" y="662"/>
                  <a:pt x="53" y="662"/>
                </a:cubicBezTo>
                <a:cubicBezTo>
                  <a:pt x="77" y="662"/>
                  <a:pt x="100" y="633"/>
                  <a:pt x="100" y="610"/>
                </a:cubicBezTo>
                <a:lnTo>
                  <a:pt x="100" y="47"/>
                </a:lnTo>
                <a:cubicBezTo>
                  <a:pt x="100" y="24"/>
                  <a:pt x="77" y="1"/>
                  <a:pt x="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1"/>
          <p:cNvSpPr/>
          <p:nvPr/>
        </p:nvSpPr>
        <p:spPr>
          <a:xfrm>
            <a:off x="1170998" y="1333152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30" y="0"/>
                  <a:pt x="0" y="24"/>
                  <a:pt x="0" y="47"/>
                </a:cubicBezTo>
                <a:cubicBezTo>
                  <a:pt x="0" y="77"/>
                  <a:pt x="30" y="100"/>
                  <a:pt x="53" y="100"/>
                </a:cubicBezTo>
                <a:lnTo>
                  <a:pt x="615" y="100"/>
                </a:lnTo>
                <a:cubicBezTo>
                  <a:pt x="639" y="100"/>
                  <a:pt x="662" y="77"/>
                  <a:pt x="662" y="47"/>
                </a:cubicBezTo>
                <a:cubicBezTo>
                  <a:pt x="662" y="24"/>
                  <a:pt x="639" y="0"/>
                  <a:pt x="6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1"/>
          <p:cNvSpPr/>
          <p:nvPr/>
        </p:nvSpPr>
        <p:spPr>
          <a:xfrm>
            <a:off x="1170998" y="1333152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30" y="0"/>
                  <a:pt x="0" y="24"/>
                  <a:pt x="0" y="47"/>
                </a:cubicBezTo>
                <a:cubicBezTo>
                  <a:pt x="0" y="77"/>
                  <a:pt x="30" y="100"/>
                  <a:pt x="53" y="100"/>
                </a:cubicBezTo>
                <a:lnTo>
                  <a:pt x="615" y="100"/>
                </a:lnTo>
                <a:cubicBezTo>
                  <a:pt x="639" y="100"/>
                  <a:pt x="662" y="77"/>
                  <a:pt x="662" y="47"/>
                </a:cubicBezTo>
                <a:cubicBezTo>
                  <a:pt x="662" y="24"/>
                  <a:pt x="639" y="0"/>
                  <a:pt x="6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1"/>
          <p:cNvSpPr/>
          <p:nvPr/>
        </p:nvSpPr>
        <p:spPr>
          <a:xfrm>
            <a:off x="749933" y="4691915"/>
            <a:ext cx="15120" cy="99103"/>
          </a:xfrm>
          <a:custGeom>
            <a:rect b="b" l="l" r="r" t="t"/>
            <a:pathLst>
              <a:path extrusionOk="0" h="662" w="101">
                <a:moveTo>
                  <a:pt x="48" y="0"/>
                </a:moveTo>
                <a:cubicBezTo>
                  <a:pt x="24" y="0"/>
                  <a:pt x="1" y="24"/>
                  <a:pt x="1" y="47"/>
                </a:cubicBezTo>
                <a:lnTo>
                  <a:pt x="1" y="609"/>
                </a:lnTo>
                <a:cubicBezTo>
                  <a:pt x="1" y="633"/>
                  <a:pt x="24" y="662"/>
                  <a:pt x="48" y="662"/>
                </a:cubicBezTo>
                <a:cubicBezTo>
                  <a:pt x="71" y="662"/>
                  <a:pt x="100" y="633"/>
                  <a:pt x="100" y="609"/>
                </a:cubicBezTo>
                <a:lnTo>
                  <a:pt x="100" y="47"/>
                </a:lnTo>
                <a:cubicBezTo>
                  <a:pt x="100" y="24"/>
                  <a:pt x="71" y="0"/>
                  <a:pt x="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1"/>
          <p:cNvSpPr/>
          <p:nvPr/>
        </p:nvSpPr>
        <p:spPr>
          <a:xfrm>
            <a:off x="709664" y="4732184"/>
            <a:ext cx="94762" cy="15120"/>
          </a:xfrm>
          <a:custGeom>
            <a:rect b="b" l="l" r="r" t="t"/>
            <a:pathLst>
              <a:path extrusionOk="0" h="101" w="633">
                <a:moveTo>
                  <a:pt x="47" y="1"/>
                </a:moveTo>
                <a:cubicBezTo>
                  <a:pt x="1" y="1"/>
                  <a:pt x="1" y="24"/>
                  <a:pt x="1" y="47"/>
                </a:cubicBezTo>
                <a:cubicBezTo>
                  <a:pt x="1" y="71"/>
                  <a:pt x="1" y="100"/>
                  <a:pt x="47" y="100"/>
                </a:cubicBezTo>
                <a:lnTo>
                  <a:pt x="586" y="100"/>
                </a:lnTo>
                <a:cubicBezTo>
                  <a:pt x="633" y="100"/>
                  <a:pt x="633" y="71"/>
                  <a:pt x="633" y="47"/>
                </a:cubicBezTo>
                <a:cubicBezTo>
                  <a:pt x="633" y="24"/>
                  <a:pt x="633" y="1"/>
                  <a:pt x="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1"/>
          <p:cNvSpPr/>
          <p:nvPr/>
        </p:nvSpPr>
        <p:spPr>
          <a:xfrm>
            <a:off x="6930620" y="394375"/>
            <a:ext cx="15120" cy="99253"/>
          </a:xfrm>
          <a:custGeom>
            <a:rect b="b" l="l" r="r" t="t"/>
            <a:pathLst>
              <a:path extrusionOk="0" h="663" w="101">
                <a:moveTo>
                  <a:pt x="53" y="1"/>
                </a:moveTo>
                <a:cubicBezTo>
                  <a:pt x="24" y="1"/>
                  <a:pt x="1" y="24"/>
                  <a:pt x="1" y="53"/>
                </a:cubicBezTo>
                <a:lnTo>
                  <a:pt x="1" y="609"/>
                </a:lnTo>
                <a:cubicBezTo>
                  <a:pt x="1" y="639"/>
                  <a:pt x="24" y="662"/>
                  <a:pt x="53" y="662"/>
                </a:cubicBezTo>
                <a:cubicBezTo>
                  <a:pt x="77" y="662"/>
                  <a:pt x="100" y="639"/>
                  <a:pt x="100" y="609"/>
                </a:cubicBezTo>
                <a:lnTo>
                  <a:pt x="100" y="53"/>
                </a:lnTo>
                <a:cubicBezTo>
                  <a:pt x="100" y="24"/>
                  <a:pt x="77" y="1"/>
                  <a:pt x="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1"/>
          <p:cNvSpPr/>
          <p:nvPr/>
        </p:nvSpPr>
        <p:spPr>
          <a:xfrm>
            <a:off x="6886758" y="434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1"/>
          <p:cNvSpPr/>
          <p:nvPr/>
        </p:nvSpPr>
        <p:spPr>
          <a:xfrm>
            <a:off x="6886758" y="434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1"/>
          <p:cNvSpPr/>
          <p:nvPr/>
        </p:nvSpPr>
        <p:spPr>
          <a:xfrm>
            <a:off x="8533775" y="2107107"/>
            <a:ext cx="15120" cy="99253"/>
          </a:xfrm>
          <a:custGeom>
            <a:rect b="b" l="l" r="r" t="t"/>
            <a:pathLst>
              <a:path extrusionOk="0" h="663" w="101">
                <a:moveTo>
                  <a:pt x="54" y="0"/>
                </a:moveTo>
                <a:cubicBezTo>
                  <a:pt x="30" y="0"/>
                  <a:pt x="1" y="30"/>
                  <a:pt x="1" y="53"/>
                </a:cubicBezTo>
                <a:lnTo>
                  <a:pt x="1" y="615"/>
                </a:lnTo>
                <a:cubicBezTo>
                  <a:pt x="1" y="639"/>
                  <a:pt x="30" y="662"/>
                  <a:pt x="54" y="662"/>
                </a:cubicBezTo>
                <a:cubicBezTo>
                  <a:pt x="77" y="662"/>
                  <a:pt x="100" y="639"/>
                  <a:pt x="100" y="615"/>
                </a:cubicBezTo>
                <a:lnTo>
                  <a:pt x="100" y="53"/>
                </a:lnTo>
                <a:cubicBezTo>
                  <a:pt x="100" y="30"/>
                  <a:pt x="77" y="0"/>
                  <a:pt x="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1"/>
          <p:cNvSpPr/>
          <p:nvPr/>
        </p:nvSpPr>
        <p:spPr>
          <a:xfrm>
            <a:off x="8494404" y="2150969"/>
            <a:ext cx="98355" cy="14970"/>
          </a:xfrm>
          <a:custGeom>
            <a:rect b="b" l="l" r="r" t="t"/>
            <a:pathLst>
              <a:path extrusionOk="0" h="100" w="657">
                <a:moveTo>
                  <a:pt x="47" y="0"/>
                </a:moveTo>
                <a:cubicBezTo>
                  <a:pt x="24" y="0"/>
                  <a:pt x="0" y="29"/>
                  <a:pt x="0" y="53"/>
                </a:cubicBezTo>
                <a:cubicBezTo>
                  <a:pt x="0" y="76"/>
                  <a:pt x="24" y="100"/>
                  <a:pt x="47" y="100"/>
                </a:cubicBezTo>
                <a:lnTo>
                  <a:pt x="609" y="100"/>
                </a:lnTo>
                <a:cubicBezTo>
                  <a:pt x="633" y="100"/>
                  <a:pt x="656" y="76"/>
                  <a:pt x="656" y="53"/>
                </a:cubicBezTo>
                <a:cubicBezTo>
                  <a:pt x="656" y="29"/>
                  <a:pt x="633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1"/>
          <p:cNvSpPr/>
          <p:nvPr/>
        </p:nvSpPr>
        <p:spPr>
          <a:xfrm>
            <a:off x="8494404" y="2150969"/>
            <a:ext cx="98355" cy="14970"/>
          </a:xfrm>
          <a:custGeom>
            <a:rect b="b" l="l" r="r" t="t"/>
            <a:pathLst>
              <a:path extrusionOk="0" h="100" w="657">
                <a:moveTo>
                  <a:pt x="47" y="0"/>
                </a:moveTo>
                <a:cubicBezTo>
                  <a:pt x="24" y="0"/>
                  <a:pt x="0" y="29"/>
                  <a:pt x="0" y="53"/>
                </a:cubicBezTo>
                <a:cubicBezTo>
                  <a:pt x="0" y="76"/>
                  <a:pt x="24" y="100"/>
                  <a:pt x="47" y="100"/>
                </a:cubicBezTo>
                <a:lnTo>
                  <a:pt x="609" y="100"/>
                </a:lnTo>
                <a:cubicBezTo>
                  <a:pt x="633" y="100"/>
                  <a:pt x="656" y="76"/>
                  <a:pt x="656" y="53"/>
                </a:cubicBezTo>
                <a:cubicBezTo>
                  <a:pt x="656" y="29"/>
                  <a:pt x="633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1"/>
          <p:cNvSpPr/>
          <p:nvPr/>
        </p:nvSpPr>
        <p:spPr>
          <a:xfrm>
            <a:off x="1633068" y="4571303"/>
            <a:ext cx="109732" cy="109732"/>
          </a:xfrm>
          <a:custGeom>
            <a:rect b="b" l="l" r="r" t="t"/>
            <a:pathLst>
              <a:path extrusionOk="0" h="733" w="733">
                <a:moveTo>
                  <a:pt x="363" y="95"/>
                </a:moveTo>
                <a:cubicBezTo>
                  <a:pt x="510" y="95"/>
                  <a:pt x="633" y="218"/>
                  <a:pt x="633" y="364"/>
                </a:cubicBezTo>
                <a:cubicBezTo>
                  <a:pt x="633" y="510"/>
                  <a:pt x="510" y="633"/>
                  <a:pt x="363" y="633"/>
                </a:cubicBezTo>
                <a:cubicBezTo>
                  <a:pt x="217" y="633"/>
                  <a:pt x="94" y="510"/>
                  <a:pt x="94" y="364"/>
                </a:cubicBezTo>
                <a:cubicBezTo>
                  <a:pt x="94" y="218"/>
                  <a:pt x="217" y="95"/>
                  <a:pt x="363" y="95"/>
                </a:cubicBezTo>
                <a:close/>
                <a:moveTo>
                  <a:pt x="363" y="1"/>
                </a:moveTo>
                <a:cubicBezTo>
                  <a:pt x="147" y="1"/>
                  <a:pt x="0" y="147"/>
                  <a:pt x="0" y="364"/>
                </a:cubicBezTo>
                <a:cubicBezTo>
                  <a:pt x="0" y="557"/>
                  <a:pt x="147" y="733"/>
                  <a:pt x="363" y="733"/>
                </a:cubicBezTo>
                <a:cubicBezTo>
                  <a:pt x="562" y="733"/>
                  <a:pt x="732" y="557"/>
                  <a:pt x="732" y="364"/>
                </a:cubicBezTo>
                <a:cubicBezTo>
                  <a:pt x="732" y="147"/>
                  <a:pt x="562" y="1"/>
                  <a:pt x="3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1"/>
          <p:cNvSpPr/>
          <p:nvPr/>
        </p:nvSpPr>
        <p:spPr>
          <a:xfrm>
            <a:off x="3187670" y="4568744"/>
            <a:ext cx="109732" cy="114073"/>
          </a:xfrm>
          <a:custGeom>
            <a:rect b="b" l="l" r="r" t="t"/>
            <a:pathLst>
              <a:path extrusionOk="0" h="762" w="733">
                <a:moveTo>
                  <a:pt x="363" y="100"/>
                </a:moveTo>
                <a:cubicBezTo>
                  <a:pt x="510" y="100"/>
                  <a:pt x="633" y="223"/>
                  <a:pt x="633" y="392"/>
                </a:cubicBezTo>
                <a:cubicBezTo>
                  <a:pt x="633" y="539"/>
                  <a:pt x="510" y="662"/>
                  <a:pt x="363" y="662"/>
                </a:cubicBezTo>
                <a:cubicBezTo>
                  <a:pt x="217" y="662"/>
                  <a:pt x="94" y="539"/>
                  <a:pt x="94" y="392"/>
                </a:cubicBezTo>
                <a:cubicBezTo>
                  <a:pt x="94" y="223"/>
                  <a:pt x="217" y="100"/>
                  <a:pt x="363" y="100"/>
                </a:cubicBezTo>
                <a:close/>
                <a:moveTo>
                  <a:pt x="363" y="0"/>
                </a:moveTo>
                <a:cubicBezTo>
                  <a:pt x="170" y="0"/>
                  <a:pt x="0" y="176"/>
                  <a:pt x="0" y="392"/>
                </a:cubicBezTo>
                <a:cubicBezTo>
                  <a:pt x="0" y="586"/>
                  <a:pt x="170" y="761"/>
                  <a:pt x="363" y="761"/>
                </a:cubicBezTo>
                <a:cubicBezTo>
                  <a:pt x="586" y="761"/>
                  <a:pt x="732" y="586"/>
                  <a:pt x="732" y="392"/>
                </a:cubicBezTo>
                <a:cubicBezTo>
                  <a:pt x="732" y="176"/>
                  <a:pt x="586" y="0"/>
                  <a:pt x="3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1"/>
          <p:cNvSpPr/>
          <p:nvPr/>
        </p:nvSpPr>
        <p:spPr>
          <a:xfrm>
            <a:off x="4492220" y="4585375"/>
            <a:ext cx="15120" cy="99253"/>
          </a:xfrm>
          <a:custGeom>
            <a:rect b="b" l="l" r="r" t="t"/>
            <a:pathLst>
              <a:path extrusionOk="0" h="663" w="101">
                <a:moveTo>
                  <a:pt x="53" y="1"/>
                </a:moveTo>
                <a:cubicBezTo>
                  <a:pt x="24" y="1"/>
                  <a:pt x="1" y="24"/>
                  <a:pt x="1" y="53"/>
                </a:cubicBezTo>
                <a:lnTo>
                  <a:pt x="1" y="609"/>
                </a:lnTo>
                <a:cubicBezTo>
                  <a:pt x="1" y="639"/>
                  <a:pt x="24" y="662"/>
                  <a:pt x="53" y="662"/>
                </a:cubicBezTo>
                <a:cubicBezTo>
                  <a:pt x="77" y="662"/>
                  <a:pt x="100" y="639"/>
                  <a:pt x="100" y="609"/>
                </a:cubicBezTo>
                <a:lnTo>
                  <a:pt x="100" y="53"/>
                </a:lnTo>
                <a:cubicBezTo>
                  <a:pt x="100" y="24"/>
                  <a:pt x="77" y="1"/>
                  <a:pt x="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1"/>
          <p:cNvSpPr/>
          <p:nvPr/>
        </p:nvSpPr>
        <p:spPr>
          <a:xfrm>
            <a:off x="4448358" y="4625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1"/>
          <p:cNvSpPr/>
          <p:nvPr/>
        </p:nvSpPr>
        <p:spPr>
          <a:xfrm>
            <a:off x="4448358" y="4625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1"/>
          <p:cNvSpPr/>
          <p:nvPr/>
        </p:nvSpPr>
        <p:spPr>
          <a:xfrm flipH="1">
            <a:off x="8766270" y="4564888"/>
            <a:ext cx="109582" cy="109732"/>
          </a:xfrm>
          <a:custGeom>
            <a:rect b="b" l="l" r="r" t="t"/>
            <a:pathLst>
              <a:path extrusionOk="0" h="733" w="732">
                <a:moveTo>
                  <a:pt x="369" y="100"/>
                </a:moveTo>
                <a:cubicBezTo>
                  <a:pt x="515" y="100"/>
                  <a:pt x="638" y="223"/>
                  <a:pt x="638" y="370"/>
                </a:cubicBezTo>
                <a:cubicBezTo>
                  <a:pt x="638" y="516"/>
                  <a:pt x="515" y="639"/>
                  <a:pt x="369" y="639"/>
                </a:cubicBezTo>
                <a:cubicBezTo>
                  <a:pt x="223" y="639"/>
                  <a:pt x="100" y="516"/>
                  <a:pt x="100" y="370"/>
                </a:cubicBezTo>
                <a:cubicBezTo>
                  <a:pt x="100" y="223"/>
                  <a:pt x="223" y="100"/>
                  <a:pt x="369" y="100"/>
                </a:cubicBezTo>
                <a:close/>
                <a:moveTo>
                  <a:pt x="369" y="1"/>
                </a:moveTo>
                <a:cubicBezTo>
                  <a:pt x="170" y="1"/>
                  <a:pt x="0" y="176"/>
                  <a:pt x="0" y="370"/>
                </a:cubicBezTo>
                <a:cubicBezTo>
                  <a:pt x="0" y="586"/>
                  <a:pt x="170" y="733"/>
                  <a:pt x="369" y="733"/>
                </a:cubicBezTo>
                <a:cubicBezTo>
                  <a:pt x="562" y="733"/>
                  <a:pt x="732" y="586"/>
                  <a:pt x="732" y="370"/>
                </a:cubicBezTo>
                <a:cubicBezTo>
                  <a:pt x="732" y="176"/>
                  <a:pt x="562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1"/>
          <p:cNvSpPr/>
          <p:nvPr/>
        </p:nvSpPr>
        <p:spPr>
          <a:xfrm flipH="1">
            <a:off x="7812520" y="3747070"/>
            <a:ext cx="219314" cy="15120"/>
          </a:xfrm>
          <a:custGeom>
            <a:rect b="b" l="l" r="r" t="t"/>
            <a:pathLst>
              <a:path extrusionOk="0" h="101" w="1465">
                <a:moveTo>
                  <a:pt x="47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1"/>
                  <a:pt x="47" y="101"/>
                </a:cubicBezTo>
                <a:lnTo>
                  <a:pt x="1412" y="101"/>
                </a:lnTo>
                <a:cubicBezTo>
                  <a:pt x="1441" y="101"/>
                  <a:pt x="1464" y="77"/>
                  <a:pt x="1464" y="48"/>
                </a:cubicBezTo>
                <a:cubicBezTo>
                  <a:pt x="1464" y="24"/>
                  <a:pt x="1441" y="1"/>
                  <a:pt x="14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1"/>
          <p:cNvSpPr/>
          <p:nvPr/>
        </p:nvSpPr>
        <p:spPr>
          <a:xfrm flipH="1">
            <a:off x="7724945" y="3674465"/>
            <a:ext cx="146409" cy="14072"/>
          </a:xfrm>
          <a:custGeom>
            <a:rect b="b" l="l" r="r" t="t"/>
            <a:pathLst>
              <a:path extrusionOk="0" h="94" w="978">
                <a:moveTo>
                  <a:pt x="47" y="0"/>
                </a:moveTo>
                <a:cubicBezTo>
                  <a:pt x="23" y="0"/>
                  <a:pt x="0" y="23"/>
                  <a:pt x="0" y="47"/>
                </a:cubicBezTo>
                <a:cubicBezTo>
                  <a:pt x="0" y="70"/>
                  <a:pt x="23" y="94"/>
                  <a:pt x="47" y="94"/>
                </a:cubicBezTo>
                <a:lnTo>
                  <a:pt x="925" y="94"/>
                </a:lnTo>
                <a:cubicBezTo>
                  <a:pt x="954" y="94"/>
                  <a:pt x="978" y="70"/>
                  <a:pt x="978" y="47"/>
                </a:cubicBezTo>
                <a:cubicBezTo>
                  <a:pt x="978" y="23"/>
                  <a:pt x="954" y="0"/>
                  <a:pt x="9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1"/>
          <p:cNvSpPr/>
          <p:nvPr/>
        </p:nvSpPr>
        <p:spPr>
          <a:xfrm flipH="1">
            <a:off x="8356836" y="3900514"/>
            <a:ext cx="15120" cy="99253"/>
          </a:xfrm>
          <a:custGeom>
            <a:rect b="b" l="l" r="r" t="t"/>
            <a:pathLst>
              <a:path extrusionOk="0" h="663" w="101">
                <a:moveTo>
                  <a:pt x="53" y="1"/>
                </a:moveTo>
                <a:cubicBezTo>
                  <a:pt x="24" y="1"/>
                  <a:pt x="1" y="24"/>
                  <a:pt x="1" y="47"/>
                </a:cubicBezTo>
                <a:lnTo>
                  <a:pt x="1" y="610"/>
                </a:lnTo>
                <a:cubicBezTo>
                  <a:pt x="1" y="633"/>
                  <a:pt x="24" y="662"/>
                  <a:pt x="53" y="662"/>
                </a:cubicBezTo>
                <a:cubicBezTo>
                  <a:pt x="77" y="662"/>
                  <a:pt x="100" y="633"/>
                  <a:pt x="100" y="610"/>
                </a:cubicBezTo>
                <a:lnTo>
                  <a:pt x="100" y="47"/>
                </a:lnTo>
                <a:cubicBezTo>
                  <a:pt x="100" y="24"/>
                  <a:pt x="77" y="1"/>
                  <a:pt x="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1"/>
          <p:cNvSpPr/>
          <p:nvPr/>
        </p:nvSpPr>
        <p:spPr>
          <a:xfrm flipH="1">
            <a:off x="8312973" y="3944377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30" y="0"/>
                  <a:pt x="0" y="24"/>
                  <a:pt x="0" y="47"/>
                </a:cubicBezTo>
                <a:cubicBezTo>
                  <a:pt x="0" y="77"/>
                  <a:pt x="30" y="100"/>
                  <a:pt x="53" y="100"/>
                </a:cubicBezTo>
                <a:lnTo>
                  <a:pt x="615" y="100"/>
                </a:lnTo>
                <a:cubicBezTo>
                  <a:pt x="639" y="100"/>
                  <a:pt x="662" y="77"/>
                  <a:pt x="662" y="47"/>
                </a:cubicBezTo>
                <a:cubicBezTo>
                  <a:pt x="662" y="24"/>
                  <a:pt x="639" y="0"/>
                  <a:pt x="6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 flipH="1">
            <a:off x="8312973" y="3944377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30" y="0"/>
                  <a:pt x="0" y="24"/>
                  <a:pt x="0" y="47"/>
                </a:cubicBezTo>
                <a:cubicBezTo>
                  <a:pt x="0" y="77"/>
                  <a:pt x="30" y="100"/>
                  <a:pt x="53" y="100"/>
                </a:cubicBezTo>
                <a:lnTo>
                  <a:pt x="615" y="100"/>
                </a:lnTo>
                <a:cubicBezTo>
                  <a:pt x="639" y="100"/>
                  <a:pt x="662" y="77"/>
                  <a:pt x="662" y="47"/>
                </a:cubicBezTo>
                <a:cubicBezTo>
                  <a:pt x="662" y="24"/>
                  <a:pt x="639" y="0"/>
                  <a:pt x="6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 flipH="1">
            <a:off x="7135200" y="3853800"/>
            <a:ext cx="3484200" cy="560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 flipH="1">
            <a:off x="5916000" y="272400"/>
            <a:ext cx="3484200" cy="560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1"/>
          <p:cNvSpPr/>
          <p:nvPr/>
        </p:nvSpPr>
        <p:spPr>
          <a:xfrm flipH="1">
            <a:off x="-296525" y="485350"/>
            <a:ext cx="3484200" cy="560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1"/>
          <p:cNvSpPr/>
          <p:nvPr/>
        </p:nvSpPr>
        <p:spPr>
          <a:xfrm flipH="1">
            <a:off x="-1475400" y="4311000"/>
            <a:ext cx="3484200" cy="560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6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3"/>
          <p:cNvSpPr txBox="1"/>
          <p:nvPr>
            <p:ph type="title"/>
          </p:nvPr>
        </p:nvSpPr>
        <p:spPr>
          <a:xfrm>
            <a:off x="5810250" y="1947225"/>
            <a:ext cx="27936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9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4"/>
          <p:cNvSpPr txBox="1"/>
          <p:nvPr>
            <p:ph hasCustomPrompt="1" type="title"/>
          </p:nvPr>
        </p:nvSpPr>
        <p:spPr>
          <a:xfrm>
            <a:off x="4950000" y="1589038"/>
            <a:ext cx="3130200" cy="6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4" name="Google Shape;464;p14"/>
          <p:cNvSpPr txBox="1"/>
          <p:nvPr>
            <p:ph idx="1" type="subTitle"/>
          </p:nvPr>
        </p:nvSpPr>
        <p:spPr>
          <a:xfrm>
            <a:off x="5424300" y="2215263"/>
            <a:ext cx="26559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5" name="Google Shape;465;p14"/>
          <p:cNvSpPr txBox="1"/>
          <p:nvPr>
            <p:ph hasCustomPrompt="1" idx="2" type="title"/>
          </p:nvPr>
        </p:nvSpPr>
        <p:spPr>
          <a:xfrm>
            <a:off x="1063800" y="2400961"/>
            <a:ext cx="3130200" cy="6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14"/>
          <p:cNvSpPr txBox="1"/>
          <p:nvPr>
            <p:ph idx="3" type="subTitle"/>
          </p:nvPr>
        </p:nvSpPr>
        <p:spPr>
          <a:xfrm>
            <a:off x="1063800" y="3027186"/>
            <a:ext cx="26559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7" name="Google Shape;467;p14"/>
          <p:cNvSpPr/>
          <p:nvPr/>
        </p:nvSpPr>
        <p:spPr>
          <a:xfrm>
            <a:off x="4071468" y="380303"/>
            <a:ext cx="109732" cy="109732"/>
          </a:xfrm>
          <a:custGeom>
            <a:rect b="b" l="l" r="r" t="t"/>
            <a:pathLst>
              <a:path extrusionOk="0" h="733" w="733">
                <a:moveTo>
                  <a:pt x="363" y="95"/>
                </a:moveTo>
                <a:cubicBezTo>
                  <a:pt x="510" y="95"/>
                  <a:pt x="633" y="218"/>
                  <a:pt x="633" y="364"/>
                </a:cubicBezTo>
                <a:cubicBezTo>
                  <a:pt x="633" y="510"/>
                  <a:pt x="510" y="633"/>
                  <a:pt x="363" y="633"/>
                </a:cubicBezTo>
                <a:cubicBezTo>
                  <a:pt x="217" y="633"/>
                  <a:pt x="94" y="510"/>
                  <a:pt x="94" y="364"/>
                </a:cubicBezTo>
                <a:cubicBezTo>
                  <a:pt x="94" y="218"/>
                  <a:pt x="217" y="95"/>
                  <a:pt x="363" y="95"/>
                </a:cubicBezTo>
                <a:close/>
                <a:moveTo>
                  <a:pt x="363" y="1"/>
                </a:moveTo>
                <a:cubicBezTo>
                  <a:pt x="147" y="1"/>
                  <a:pt x="0" y="147"/>
                  <a:pt x="0" y="364"/>
                </a:cubicBezTo>
                <a:cubicBezTo>
                  <a:pt x="0" y="557"/>
                  <a:pt x="147" y="733"/>
                  <a:pt x="363" y="733"/>
                </a:cubicBezTo>
                <a:cubicBezTo>
                  <a:pt x="562" y="733"/>
                  <a:pt x="732" y="557"/>
                  <a:pt x="732" y="364"/>
                </a:cubicBezTo>
                <a:cubicBezTo>
                  <a:pt x="732" y="147"/>
                  <a:pt x="562" y="1"/>
                  <a:pt x="3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4"/>
          <p:cNvSpPr/>
          <p:nvPr/>
        </p:nvSpPr>
        <p:spPr>
          <a:xfrm>
            <a:off x="5626070" y="377744"/>
            <a:ext cx="109732" cy="114073"/>
          </a:xfrm>
          <a:custGeom>
            <a:rect b="b" l="l" r="r" t="t"/>
            <a:pathLst>
              <a:path extrusionOk="0" h="762" w="733">
                <a:moveTo>
                  <a:pt x="363" y="100"/>
                </a:moveTo>
                <a:cubicBezTo>
                  <a:pt x="510" y="100"/>
                  <a:pt x="633" y="223"/>
                  <a:pt x="633" y="392"/>
                </a:cubicBezTo>
                <a:cubicBezTo>
                  <a:pt x="633" y="539"/>
                  <a:pt x="510" y="662"/>
                  <a:pt x="363" y="662"/>
                </a:cubicBezTo>
                <a:cubicBezTo>
                  <a:pt x="217" y="662"/>
                  <a:pt x="94" y="539"/>
                  <a:pt x="94" y="392"/>
                </a:cubicBezTo>
                <a:cubicBezTo>
                  <a:pt x="94" y="223"/>
                  <a:pt x="217" y="100"/>
                  <a:pt x="363" y="100"/>
                </a:cubicBezTo>
                <a:close/>
                <a:moveTo>
                  <a:pt x="363" y="0"/>
                </a:moveTo>
                <a:cubicBezTo>
                  <a:pt x="170" y="0"/>
                  <a:pt x="0" y="176"/>
                  <a:pt x="0" y="392"/>
                </a:cubicBezTo>
                <a:cubicBezTo>
                  <a:pt x="0" y="586"/>
                  <a:pt x="170" y="761"/>
                  <a:pt x="363" y="761"/>
                </a:cubicBezTo>
                <a:cubicBezTo>
                  <a:pt x="586" y="761"/>
                  <a:pt x="732" y="586"/>
                  <a:pt x="732" y="392"/>
                </a:cubicBezTo>
                <a:cubicBezTo>
                  <a:pt x="732" y="176"/>
                  <a:pt x="586" y="0"/>
                  <a:pt x="3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4"/>
          <p:cNvSpPr/>
          <p:nvPr/>
        </p:nvSpPr>
        <p:spPr>
          <a:xfrm>
            <a:off x="8764316" y="1135845"/>
            <a:ext cx="109732" cy="109732"/>
          </a:xfrm>
          <a:custGeom>
            <a:rect b="b" l="l" r="r" t="t"/>
            <a:pathLst>
              <a:path extrusionOk="0" h="733" w="733">
                <a:moveTo>
                  <a:pt x="364" y="101"/>
                </a:moveTo>
                <a:cubicBezTo>
                  <a:pt x="510" y="101"/>
                  <a:pt x="633" y="223"/>
                  <a:pt x="633" y="370"/>
                </a:cubicBezTo>
                <a:cubicBezTo>
                  <a:pt x="633" y="516"/>
                  <a:pt x="510" y="633"/>
                  <a:pt x="364" y="633"/>
                </a:cubicBezTo>
                <a:cubicBezTo>
                  <a:pt x="217" y="633"/>
                  <a:pt x="100" y="516"/>
                  <a:pt x="100" y="370"/>
                </a:cubicBezTo>
                <a:cubicBezTo>
                  <a:pt x="100" y="223"/>
                  <a:pt x="217" y="101"/>
                  <a:pt x="364" y="101"/>
                </a:cubicBezTo>
                <a:close/>
                <a:moveTo>
                  <a:pt x="364" y="1"/>
                </a:moveTo>
                <a:cubicBezTo>
                  <a:pt x="171" y="1"/>
                  <a:pt x="1" y="147"/>
                  <a:pt x="1" y="370"/>
                </a:cubicBezTo>
                <a:cubicBezTo>
                  <a:pt x="1" y="563"/>
                  <a:pt x="171" y="733"/>
                  <a:pt x="364" y="733"/>
                </a:cubicBezTo>
                <a:cubicBezTo>
                  <a:pt x="563" y="733"/>
                  <a:pt x="733" y="563"/>
                  <a:pt x="733" y="370"/>
                </a:cubicBezTo>
                <a:cubicBezTo>
                  <a:pt x="733" y="147"/>
                  <a:pt x="563" y="1"/>
                  <a:pt x="3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4"/>
          <p:cNvSpPr/>
          <p:nvPr/>
        </p:nvSpPr>
        <p:spPr>
          <a:xfrm>
            <a:off x="707372" y="1953663"/>
            <a:ext cx="109582" cy="109732"/>
          </a:xfrm>
          <a:custGeom>
            <a:rect b="b" l="l" r="r" t="t"/>
            <a:pathLst>
              <a:path extrusionOk="0" h="733" w="732">
                <a:moveTo>
                  <a:pt x="369" y="100"/>
                </a:moveTo>
                <a:cubicBezTo>
                  <a:pt x="515" y="100"/>
                  <a:pt x="638" y="223"/>
                  <a:pt x="638" y="370"/>
                </a:cubicBezTo>
                <a:cubicBezTo>
                  <a:pt x="638" y="516"/>
                  <a:pt x="515" y="639"/>
                  <a:pt x="369" y="639"/>
                </a:cubicBezTo>
                <a:cubicBezTo>
                  <a:pt x="223" y="639"/>
                  <a:pt x="100" y="516"/>
                  <a:pt x="100" y="370"/>
                </a:cubicBezTo>
                <a:cubicBezTo>
                  <a:pt x="100" y="223"/>
                  <a:pt x="223" y="100"/>
                  <a:pt x="369" y="100"/>
                </a:cubicBezTo>
                <a:close/>
                <a:moveTo>
                  <a:pt x="369" y="1"/>
                </a:moveTo>
                <a:cubicBezTo>
                  <a:pt x="170" y="1"/>
                  <a:pt x="0" y="176"/>
                  <a:pt x="0" y="370"/>
                </a:cubicBezTo>
                <a:cubicBezTo>
                  <a:pt x="0" y="586"/>
                  <a:pt x="170" y="733"/>
                  <a:pt x="369" y="733"/>
                </a:cubicBezTo>
                <a:cubicBezTo>
                  <a:pt x="562" y="733"/>
                  <a:pt x="732" y="586"/>
                  <a:pt x="732" y="370"/>
                </a:cubicBezTo>
                <a:cubicBezTo>
                  <a:pt x="732" y="176"/>
                  <a:pt x="562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4"/>
          <p:cNvSpPr/>
          <p:nvPr/>
        </p:nvSpPr>
        <p:spPr>
          <a:xfrm>
            <a:off x="214395" y="208530"/>
            <a:ext cx="160631" cy="160631"/>
          </a:xfrm>
          <a:custGeom>
            <a:rect b="b" l="l" r="r" t="t"/>
            <a:pathLst>
              <a:path extrusionOk="0" h="1073" w="1073">
                <a:moveTo>
                  <a:pt x="926" y="94"/>
                </a:moveTo>
                <a:lnTo>
                  <a:pt x="955" y="118"/>
                </a:lnTo>
                <a:cubicBezTo>
                  <a:pt x="955" y="147"/>
                  <a:pt x="978" y="147"/>
                  <a:pt x="978" y="170"/>
                </a:cubicBezTo>
                <a:lnTo>
                  <a:pt x="978" y="194"/>
                </a:lnTo>
                <a:lnTo>
                  <a:pt x="756" y="949"/>
                </a:lnTo>
                <a:cubicBezTo>
                  <a:pt x="732" y="973"/>
                  <a:pt x="732" y="973"/>
                  <a:pt x="709" y="973"/>
                </a:cubicBezTo>
                <a:lnTo>
                  <a:pt x="686" y="973"/>
                </a:lnTo>
                <a:lnTo>
                  <a:pt x="124" y="410"/>
                </a:lnTo>
                <a:cubicBezTo>
                  <a:pt x="100" y="387"/>
                  <a:pt x="100" y="387"/>
                  <a:pt x="100" y="364"/>
                </a:cubicBezTo>
                <a:lnTo>
                  <a:pt x="100" y="340"/>
                </a:lnTo>
                <a:lnTo>
                  <a:pt x="124" y="317"/>
                </a:lnTo>
                <a:lnTo>
                  <a:pt x="926" y="94"/>
                </a:lnTo>
                <a:close/>
                <a:moveTo>
                  <a:pt x="926" y="1"/>
                </a:moveTo>
                <a:cubicBezTo>
                  <a:pt x="902" y="1"/>
                  <a:pt x="902" y="24"/>
                  <a:pt x="902" y="24"/>
                </a:cubicBezTo>
                <a:lnTo>
                  <a:pt x="100" y="217"/>
                </a:lnTo>
                <a:cubicBezTo>
                  <a:pt x="77" y="241"/>
                  <a:pt x="47" y="264"/>
                  <a:pt x="24" y="293"/>
                </a:cubicBezTo>
                <a:cubicBezTo>
                  <a:pt x="1" y="317"/>
                  <a:pt x="1" y="340"/>
                  <a:pt x="1" y="364"/>
                </a:cubicBezTo>
                <a:cubicBezTo>
                  <a:pt x="1" y="410"/>
                  <a:pt x="24" y="463"/>
                  <a:pt x="47" y="487"/>
                </a:cubicBezTo>
                <a:lnTo>
                  <a:pt x="633" y="1049"/>
                </a:lnTo>
                <a:cubicBezTo>
                  <a:pt x="662" y="1072"/>
                  <a:pt x="686" y="1072"/>
                  <a:pt x="709" y="1072"/>
                </a:cubicBezTo>
                <a:cubicBezTo>
                  <a:pt x="779" y="1072"/>
                  <a:pt x="832" y="1049"/>
                  <a:pt x="832" y="973"/>
                </a:cubicBezTo>
                <a:lnTo>
                  <a:pt x="1049" y="217"/>
                </a:lnTo>
                <a:cubicBezTo>
                  <a:pt x="1072" y="194"/>
                  <a:pt x="1072" y="194"/>
                  <a:pt x="1072" y="170"/>
                </a:cubicBezTo>
                <a:cubicBezTo>
                  <a:pt x="1072" y="118"/>
                  <a:pt x="1049" y="94"/>
                  <a:pt x="1025" y="71"/>
                </a:cubicBezTo>
                <a:cubicBezTo>
                  <a:pt x="1002" y="24"/>
                  <a:pt x="978" y="1"/>
                  <a:pt x="92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4"/>
          <p:cNvSpPr/>
          <p:nvPr/>
        </p:nvSpPr>
        <p:spPr>
          <a:xfrm>
            <a:off x="8811622" y="2647978"/>
            <a:ext cx="150152" cy="160481"/>
          </a:xfrm>
          <a:custGeom>
            <a:rect b="b" l="l" r="r" t="t"/>
            <a:pathLst>
              <a:path extrusionOk="0" h="1072" w="1003">
                <a:moveTo>
                  <a:pt x="247" y="100"/>
                </a:moveTo>
                <a:lnTo>
                  <a:pt x="903" y="586"/>
                </a:lnTo>
                <a:lnTo>
                  <a:pt x="903" y="609"/>
                </a:lnTo>
                <a:cubicBezTo>
                  <a:pt x="903" y="632"/>
                  <a:pt x="903" y="662"/>
                  <a:pt x="879" y="662"/>
                </a:cubicBezTo>
                <a:lnTo>
                  <a:pt x="147" y="978"/>
                </a:lnTo>
                <a:lnTo>
                  <a:pt x="100" y="978"/>
                </a:lnTo>
                <a:lnTo>
                  <a:pt x="100" y="954"/>
                </a:lnTo>
                <a:lnTo>
                  <a:pt x="171" y="146"/>
                </a:lnTo>
                <a:lnTo>
                  <a:pt x="171" y="100"/>
                </a:lnTo>
                <a:close/>
                <a:moveTo>
                  <a:pt x="223" y="0"/>
                </a:moveTo>
                <a:cubicBezTo>
                  <a:pt x="171" y="0"/>
                  <a:pt x="147" y="0"/>
                  <a:pt x="124" y="47"/>
                </a:cubicBezTo>
                <a:cubicBezTo>
                  <a:pt x="100" y="76"/>
                  <a:pt x="77" y="100"/>
                  <a:pt x="77" y="146"/>
                </a:cubicBezTo>
                <a:lnTo>
                  <a:pt x="1" y="925"/>
                </a:lnTo>
                <a:lnTo>
                  <a:pt x="1" y="954"/>
                </a:lnTo>
                <a:cubicBezTo>
                  <a:pt x="1" y="978"/>
                  <a:pt x="1" y="1025"/>
                  <a:pt x="24" y="1048"/>
                </a:cubicBezTo>
                <a:cubicBezTo>
                  <a:pt x="48" y="1072"/>
                  <a:pt x="100" y="1072"/>
                  <a:pt x="124" y="1072"/>
                </a:cubicBezTo>
                <a:lnTo>
                  <a:pt x="171" y="1072"/>
                </a:lnTo>
                <a:lnTo>
                  <a:pt x="903" y="755"/>
                </a:lnTo>
                <a:cubicBezTo>
                  <a:pt x="979" y="732"/>
                  <a:pt x="1002" y="662"/>
                  <a:pt x="1002" y="609"/>
                </a:cubicBezTo>
                <a:cubicBezTo>
                  <a:pt x="1002" y="562"/>
                  <a:pt x="1002" y="515"/>
                  <a:pt x="955" y="486"/>
                </a:cubicBezTo>
                <a:lnTo>
                  <a:pt x="294" y="23"/>
                </a:lnTo>
                <a:cubicBezTo>
                  <a:pt x="270" y="0"/>
                  <a:pt x="247" y="0"/>
                  <a:pt x="2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4"/>
          <p:cNvSpPr/>
          <p:nvPr/>
        </p:nvSpPr>
        <p:spPr>
          <a:xfrm>
            <a:off x="7314602" y="4477471"/>
            <a:ext cx="383987" cy="15120"/>
          </a:xfrm>
          <a:custGeom>
            <a:rect b="b" l="l" r="r" t="t"/>
            <a:pathLst>
              <a:path extrusionOk="0" h="101" w="2565">
                <a:moveTo>
                  <a:pt x="47" y="1"/>
                </a:moveTo>
                <a:cubicBezTo>
                  <a:pt x="0" y="1"/>
                  <a:pt x="0" y="24"/>
                  <a:pt x="0" y="47"/>
                </a:cubicBezTo>
                <a:cubicBezTo>
                  <a:pt x="0" y="77"/>
                  <a:pt x="0" y="100"/>
                  <a:pt x="47" y="100"/>
                </a:cubicBezTo>
                <a:lnTo>
                  <a:pt x="2512" y="100"/>
                </a:lnTo>
                <a:cubicBezTo>
                  <a:pt x="2565" y="100"/>
                  <a:pt x="2565" y="77"/>
                  <a:pt x="2565" y="47"/>
                </a:cubicBezTo>
                <a:cubicBezTo>
                  <a:pt x="2565" y="24"/>
                  <a:pt x="2565" y="1"/>
                  <a:pt x="25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4"/>
          <p:cNvSpPr/>
          <p:nvPr/>
        </p:nvSpPr>
        <p:spPr>
          <a:xfrm>
            <a:off x="375027" y="4254141"/>
            <a:ext cx="266620" cy="14222"/>
          </a:xfrm>
          <a:custGeom>
            <a:rect b="b" l="l" r="r" t="t"/>
            <a:pathLst>
              <a:path extrusionOk="0" h="95" w="1781">
                <a:moveTo>
                  <a:pt x="47" y="1"/>
                </a:moveTo>
                <a:cubicBezTo>
                  <a:pt x="0" y="1"/>
                  <a:pt x="0" y="1"/>
                  <a:pt x="0" y="47"/>
                </a:cubicBezTo>
                <a:cubicBezTo>
                  <a:pt x="0" y="71"/>
                  <a:pt x="0" y="94"/>
                  <a:pt x="47" y="94"/>
                </a:cubicBezTo>
                <a:lnTo>
                  <a:pt x="1734" y="94"/>
                </a:lnTo>
                <a:cubicBezTo>
                  <a:pt x="1757" y="94"/>
                  <a:pt x="1780" y="71"/>
                  <a:pt x="1780" y="47"/>
                </a:cubicBezTo>
                <a:cubicBezTo>
                  <a:pt x="1780" y="1"/>
                  <a:pt x="1757" y="1"/>
                  <a:pt x="173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4"/>
          <p:cNvSpPr/>
          <p:nvPr/>
        </p:nvSpPr>
        <p:spPr>
          <a:xfrm>
            <a:off x="545740" y="802470"/>
            <a:ext cx="219314" cy="15120"/>
          </a:xfrm>
          <a:custGeom>
            <a:rect b="b" l="l" r="r" t="t"/>
            <a:pathLst>
              <a:path extrusionOk="0" h="101" w="1465">
                <a:moveTo>
                  <a:pt x="47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1"/>
                  <a:pt x="47" y="101"/>
                </a:cubicBezTo>
                <a:lnTo>
                  <a:pt x="1412" y="101"/>
                </a:lnTo>
                <a:cubicBezTo>
                  <a:pt x="1441" y="101"/>
                  <a:pt x="1464" y="77"/>
                  <a:pt x="1464" y="48"/>
                </a:cubicBezTo>
                <a:cubicBezTo>
                  <a:pt x="1464" y="24"/>
                  <a:pt x="1441" y="1"/>
                  <a:pt x="14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4"/>
          <p:cNvSpPr/>
          <p:nvPr/>
        </p:nvSpPr>
        <p:spPr>
          <a:xfrm>
            <a:off x="1063795" y="493615"/>
            <a:ext cx="146409" cy="14072"/>
          </a:xfrm>
          <a:custGeom>
            <a:rect b="b" l="l" r="r" t="t"/>
            <a:pathLst>
              <a:path extrusionOk="0" h="94" w="978">
                <a:moveTo>
                  <a:pt x="47" y="0"/>
                </a:moveTo>
                <a:cubicBezTo>
                  <a:pt x="23" y="0"/>
                  <a:pt x="0" y="23"/>
                  <a:pt x="0" y="47"/>
                </a:cubicBezTo>
                <a:cubicBezTo>
                  <a:pt x="0" y="70"/>
                  <a:pt x="23" y="94"/>
                  <a:pt x="47" y="94"/>
                </a:cubicBezTo>
                <a:lnTo>
                  <a:pt x="925" y="94"/>
                </a:lnTo>
                <a:cubicBezTo>
                  <a:pt x="954" y="94"/>
                  <a:pt x="978" y="70"/>
                  <a:pt x="978" y="47"/>
                </a:cubicBezTo>
                <a:cubicBezTo>
                  <a:pt x="978" y="23"/>
                  <a:pt x="954" y="0"/>
                  <a:pt x="9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4"/>
          <p:cNvSpPr/>
          <p:nvPr/>
        </p:nvSpPr>
        <p:spPr>
          <a:xfrm>
            <a:off x="266063" y="2494070"/>
            <a:ext cx="14970" cy="99103"/>
          </a:xfrm>
          <a:custGeom>
            <a:rect b="b" l="l" r="r" t="t"/>
            <a:pathLst>
              <a:path extrusionOk="0" h="662" w="100">
                <a:moveTo>
                  <a:pt x="53" y="0"/>
                </a:moveTo>
                <a:cubicBezTo>
                  <a:pt x="24" y="0"/>
                  <a:pt x="0" y="30"/>
                  <a:pt x="0" y="53"/>
                </a:cubicBezTo>
                <a:lnTo>
                  <a:pt x="0" y="615"/>
                </a:lnTo>
                <a:cubicBezTo>
                  <a:pt x="0" y="639"/>
                  <a:pt x="24" y="662"/>
                  <a:pt x="53" y="662"/>
                </a:cubicBezTo>
                <a:cubicBezTo>
                  <a:pt x="77" y="662"/>
                  <a:pt x="100" y="639"/>
                  <a:pt x="100" y="615"/>
                </a:cubicBezTo>
                <a:lnTo>
                  <a:pt x="100" y="53"/>
                </a:lnTo>
                <a:cubicBezTo>
                  <a:pt x="100" y="30"/>
                  <a:pt x="77" y="0"/>
                  <a:pt x="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4"/>
          <p:cNvSpPr/>
          <p:nvPr/>
        </p:nvSpPr>
        <p:spPr>
          <a:xfrm>
            <a:off x="222200" y="2537933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24" y="0"/>
                  <a:pt x="1" y="29"/>
                  <a:pt x="1" y="53"/>
                </a:cubicBezTo>
                <a:cubicBezTo>
                  <a:pt x="1" y="76"/>
                  <a:pt x="24" y="100"/>
                  <a:pt x="53" y="100"/>
                </a:cubicBezTo>
                <a:lnTo>
                  <a:pt x="610" y="100"/>
                </a:lnTo>
                <a:cubicBezTo>
                  <a:pt x="639" y="100"/>
                  <a:pt x="662" y="76"/>
                  <a:pt x="662" y="53"/>
                </a:cubicBezTo>
                <a:cubicBezTo>
                  <a:pt x="662" y="29"/>
                  <a:pt x="639" y="0"/>
                  <a:pt x="6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4"/>
          <p:cNvSpPr/>
          <p:nvPr/>
        </p:nvSpPr>
        <p:spPr>
          <a:xfrm>
            <a:off x="222200" y="2537933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24" y="0"/>
                  <a:pt x="1" y="29"/>
                  <a:pt x="1" y="53"/>
                </a:cubicBezTo>
                <a:cubicBezTo>
                  <a:pt x="1" y="76"/>
                  <a:pt x="24" y="100"/>
                  <a:pt x="53" y="100"/>
                </a:cubicBezTo>
                <a:lnTo>
                  <a:pt x="610" y="100"/>
                </a:lnTo>
                <a:cubicBezTo>
                  <a:pt x="639" y="100"/>
                  <a:pt x="662" y="76"/>
                  <a:pt x="662" y="53"/>
                </a:cubicBezTo>
                <a:cubicBezTo>
                  <a:pt x="662" y="29"/>
                  <a:pt x="639" y="0"/>
                  <a:pt x="6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4"/>
          <p:cNvSpPr/>
          <p:nvPr/>
        </p:nvSpPr>
        <p:spPr>
          <a:xfrm>
            <a:off x="1211268" y="1289289"/>
            <a:ext cx="15120" cy="99253"/>
          </a:xfrm>
          <a:custGeom>
            <a:rect b="b" l="l" r="r" t="t"/>
            <a:pathLst>
              <a:path extrusionOk="0" h="663" w="101">
                <a:moveTo>
                  <a:pt x="53" y="1"/>
                </a:moveTo>
                <a:cubicBezTo>
                  <a:pt x="24" y="1"/>
                  <a:pt x="1" y="24"/>
                  <a:pt x="1" y="47"/>
                </a:cubicBezTo>
                <a:lnTo>
                  <a:pt x="1" y="610"/>
                </a:lnTo>
                <a:cubicBezTo>
                  <a:pt x="1" y="633"/>
                  <a:pt x="24" y="662"/>
                  <a:pt x="53" y="662"/>
                </a:cubicBezTo>
                <a:cubicBezTo>
                  <a:pt x="77" y="662"/>
                  <a:pt x="100" y="633"/>
                  <a:pt x="100" y="610"/>
                </a:cubicBezTo>
                <a:lnTo>
                  <a:pt x="100" y="47"/>
                </a:lnTo>
                <a:cubicBezTo>
                  <a:pt x="100" y="24"/>
                  <a:pt x="77" y="1"/>
                  <a:pt x="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4"/>
          <p:cNvSpPr/>
          <p:nvPr/>
        </p:nvSpPr>
        <p:spPr>
          <a:xfrm>
            <a:off x="1170998" y="1333152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30" y="0"/>
                  <a:pt x="0" y="24"/>
                  <a:pt x="0" y="47"/>
                </a:cubicBezTo>
                <a:cubicBezTo>
                  <a:pt x="0" y="77"/>
                  <a:pt x="30" y="100"/>
                  <a:pt x="53" y="100"/>
                </a:cubicBezTo>
                <a:lnTo>
                  <a:pt x="615" y="100"/>
                </a:lnTo>
                <a:cubicBezTo>
                  <a:pt x="639" y="100"/>
                  <a:pt x="662" y="77"/>
                  <a:pt x="662" y="47"/>
                </a:cubicBezTo>
                <a:cubicBezTo>
                  <a:pt x="662" y="24"/>
                  <a:pt x="639" y="0"/>
                  <a:pt x="6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4"/>
          <p:cNvSpPr/>
          <p:nvPr/>
        </p:nvSpPr>
        <p:spPr>
          <a:xfrm>
            <a:off x="1170998" y="1333152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30" y="0"/>
                  <a:pt x="0" y="24"/>
                  <a:pt x="0" y="47"/>
                </a:cubicBezTo>
                <a:cubicBezTo>
                  <a:pt x="0" y="77"/>
                  <a:pt x="30" y="100"/>
                  <a:pt x="53" y="100"/>
                </a:cubicBezTo>
                <a:lnTo>
                  <a:pt x="615" y="100"/>
                </a:lnTo>
                <a:cubicBezTo>
                  <a:pt x="639" y="100"/>
                  <a:pt x="662" y="77"/>
                  <a:pt x="662" y="47"/>
                </a:cubicBezTo>
                <a:cubicBezTo>
                  <a:pt x="662" y="24"/>
                  <a:pt x="639" y="0"/>
                  <a:pt x="6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4"/>
          <p:cNvSpPr/>
          <p:nvPr/>
        </p:nvSpPr>
        <p:spPr>
          <a:xfrm>
            <a:off x="749933" y="4691915"/>
            <a:ext cx="15120" cy="99103"/>
          </a:xfrm>
          <a:custGeom>
            <a:rect b="b" l="l" r="r" t="t"/>
            <a:pathLst>
              <a:path extrusionOk="0" h="662" w="101">
                <a:moveTo>
                  <a:pt x="48" y="0"/>
                </a:moveTo>
                <a:cubicBezTo>
                  <a:pt x="24" y="0"/>
                  <a:pt x="1" y="24"/>
                  <a:pt x="1" y="47"/>
                </a:cubicBezTo>
                <a:lnTo>
                  <a:pt x="1" y="609"/>
                </a:lnTo>
                <a:cubicBezTo>
                  <a:pt x="1" y="633"/>
                  <a:pt x="24" y="662"/>
                  <a:pt x="48" y="662"/>
                </a:cubicBezTo>
                <a:cubicBezTo>
                  <a:pt x="71" y="662"/>
                  <a:pt x="100" y="633"/>
                  <a:pt x="100" y="609"/>
                </a:cubicBezTo>
                <a:lnTo>
                  <a:pt x="100" y="47"/>
                </a:lnTo>
                <a:cubicBezTo>
                  <a:pt x="100" y="24"/>
                  <a:pt x="71" y="0"/>
                  <a:pt x="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4"/>
          <p:cNvSpPr/>
          <p:nvPr/>
        </p:nvSpPr>
        <p:spPr>
          <a:xfrm>
            <a:off x="4976864" y="2293784"/>
            <a:ext cx="94762" cy="15120"/>
          </a:xfrm>
          <a:custGeom>
            <a:rect b="b" l="l" r="r" t="t"/>
            <a:pathLst>
              <a:path extrusionOk="0" h="101" w="633">
                <a:moveTo>
                  <a:pt x="47" y="1"/>
                </a:moveTo>
                <a:cubicBezTo>
                  <a:pt x="1" y="1"/>
                  <a:pt x="1" y="24"/>
                  <a:pt x="1" y="47"/>
                </a:cubicBezTo>
                <a:cubicBezTo>
                  <a:pt x="1" y="71"/>
                  <a:pt x="1" y="100"/>
                  <a:pt x="47" y="100"/>
                </a:cubicBezTo>
                <a:lnTo>
                  <a:pt x="586" y="100"/>
                </a:lnTo>
                <a:cubicBezTo>
                  <a:pt x="633" y="100"/>
                  <a:pt x="633" y="71"/>
                  <a:pt x="633" y="47"/>
                </a:cubicBezTo>
                <a:cubicBezTo>
                  <a:pt x="633" y="24"/>
                  <a:pt x="633" y="1"/>
                  <a:pt x="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4"/>
          <p:cNvSpPr/>
          <p:nvPr/>
        </p:nvSpPr>
        <p:spPr>
          <a:xfrm>
            <a:off x="709664" y="4732184"/>
            <a:ext cx="94762" cy="15120"/>
          </a:xfrm>
          <a:custGeom>
            <a:rect b="b" l="l" r="r" t="t"/>
            <a:pathLst>
              <a:path extrusionOk="0" h="101" w="633">
                <a:moveTo>
                  <a:pt x="47" y="1"/>
                </a:moveTo>
                <a:cubicBezTo>
                  <a:pt x="1" y="1"/>
                  <a:pt x="1" y="24"/>
                  <a:pt x="1" y="47"/>
                </a:cubicBezTo>
                <a:cubicBezTo>
                  <a:pt x="1" y="71"/>
                  <a:pt x="1" y="100"/>
                  <a:pt x="47" y="100"/>
                </a:cubicBezTo>
                <a:lnTo>
                  <a:pt x="586" y="100"/>
                </a:lnTo>
                <a:cubicBezTo>
                  <a:pt x="633" y="100"/>
                  <a:pt x="633" y="71"/>
                  <a:pt x="633" y="47"/>
                </a:cubicBezTo>
                <a:cubicBezTo>
                  <a:pt x="633" y="24"/>
                  <a:pt x="633" y="1"/>
                  <a:pt x="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4"/>
          <p:cNvSpPr/>
          <p:nvPr/>
        </p:nvSpPr>
        <p:spPr>
          <a:xfrm>
            <a:off x="6930620" y="394375"/>
            <a:ext cx="15120" cy="99253"/>
          </a:xfrm>
          <a:custGeom>
            <a:rect b="b" l="l" r="r" t="t"/>
            <a:pathLst>
              <a:path extrusionOk="0" h="663" w="101">
                <a:moveTo>
                  <a:pt x="53" y="1"/>
                </a:moveTo>
                <a:cubicBezTo>
                  <a:pt x="24" y="1"/>
                  <a:pt x="1" y="24"/>
                  <a:pt x="1" y="53"/>
                </a:cubicBezTo>
                <a:lnTo>
                  <a:pt x="1" y="609"/>
                </a:lnTo>
                <a:cubicBezTo>
                  <a:pt x="1" y="639"/>
                  <a:pt x="24" y="662"/>
                  <a:pt x="53" y="662"/>
                </a:cubicBezTo>
                <a:cubicBezTo>
                  <a:pt x="77" y="662"/>
                  <a:pt x="100" y="639"/>
                  <a:pt x="100" y="609"/>
                </a:cubicBezTo>
                <a:lnTo>
                  <a:pt x="100" y="53"/>
                </a:lnTo>
                <a:cubicBezTo>
                  <a:pt x="100" y="24"/>
                  <a:pt x="77" y="1"/>
                  <a:pt x="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4"/>
          <p:cNvSpPr/>
          <p:nvPr/>
        </p:nvSpPr>
        <p:spPr>
          <a:xfrm>
            <a:off x="6886758" y="434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4"/>
          <p:cNvSpPr/>
          <p:nvPr/>
        </p:nvSpPr>
        <p:spPr>
          <a:xfrm>
            <a:off x="6886758" y="434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4"/>
          <p:cNvSpPr/>
          <p:nvPr/>
        </p:nvSpPr>
        <p:spPr>
          <a:xfrm>
            <a:off x="8533775" y="2107107"/>
            <a:ext cx="15120" cy="99253"/>
          </a:xfrm>
          <a:custGeom>
            <a:rect b="b" l="l" r="r" t="t"/>
            <a:pathLst>
              <a:path extrusionOk="0" h="663" w="101">
                <a:moveTo>
                  <a:pt x="54" y="0"/>
                </a:moveTo>
                <a:cubicBezTo>
                  <a:pt x="30" y="0"/>
                  <a:pt x="1" y="30"/>
                  <a:pt x="1" y="53"/>
                </a:cubicBezTo>
                <a:lnTo>
                  <a:pt x="1" y="615"/>
                </a:lnTo>
                <a:cubicBezTo>
                  <a:pt x="1" y="639"/>
                  <a:pt x="30" y="662"/>
                  <a:pt x="54" y="662"/>
                </a:cubicBezTo>
                <a:cubicBezTo>
                  <a:pt x="77" y="662"/>
                  <a:pt x="100" y="639"/>
                  <a:pt x="100" y="615"/>
                </a:cubicBezTo>
                <a:lnTo>
                  <a:pt x="100" y="53"/>
                </a:lnTo>
                <a:cubicBezTo>
                  <a:pt x="100" y="30"/>
                  <a:pt x="77" y="0"/>
                  <a:pt x="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4"/>
          <p:cNvSpPr/>
          <p:nvPr/>
        </p:nvSpPr>
        <p:spPr>
          <a:xfrm>
            <a:off x="8494404" y="2150969"/>
            <a:ext cx="98355" cy="14970"/>
          </a:xfrm>
          <a:custGeom>
            <a:rect b="b" l="l" r="r" t="t"/>
            <a:pathLst>
              <a:path extrusionOk="0" h="100" w="657">
                <a:moveTo>
                  <a:pt x="47" y="0"/>
                </a:moveTo>
                <a:cubicBezTo>
                  <a:pt x="24" y="0"/>
                  <a:pt x="0" y="29"/>
                  <a:pt x="0" y="53"/>
                </a:cubicBezTo>
                <a:cubicBezTo>
                  <a:pt x="0" y="76"/>
                  <a:pt x="24" y="100"/>
                  <a:pt x="47" y="100"/>
                </a:cubicBezTo>
                <a:lnTo>
                  <a:pt x="609" y="100"/>
                </a:lnTo>
                <a:cubicBezTo>
                  <a:pt x="633" y="100"/>
                  <a:pt x="656" y="76"/>
                  <a:pt x="656" y="53"/>
                </a:cubicBezTo>
                <a:cubicBezTo>
                  <a:pt x="656" y="29"/>
                  <a:pt x="633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4"/>
          <p:cNvSpPr/>
          <p:nvPr/>
        </p:nvSpPr>
        <p:spPr>
          <a:xfrm>
            <a:off x="8494404" y="2150969"/>
            <a:ext cx="98355" cy="14970"/>
          </a:xfrm>
          <a:custGeom>
            <a:rect b="b" l="l" r="r" t="t"/>
            <a:pathLst>
              <a:path extrusionOk="0" h="100" w="657">
                <a:moveTo>
                  <a:pt x="47" y="0"/>
                </a:moveTo>
                <a:cubicBezTo>
                  <a:pt x="24" y="0"/>
                  <a:pt x="0" y="29"/>
                  <a:pt x="0" y="53"/>
                </a:cubicBezTo>
                <a:cubicBezTo>
                  <a:pt x="0" y="76"/>
                  <a:pt x="24" y="100"/>
                  <a:pt x="47" y="100"/>
                </a:cubicBezTo>
                <a:lnTo>
                  <a:pt x="609" y="100"/>
                </a:lnTo>
                <a:cubicBezTo>
                  <a:pt x="633" y="100"/>
                  <a:pt x="656" y="76"/>
                  <a:pt x="656" y="53"/>
                </a:cubicBezTo>
                <a:cubicBezTo>
                  <a:pt x="656" y="29"/>
                  <a:pt x="633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4"/>
          <p:cNvSpPr/>
          <p:nvPr/>
        </p:nvSpPr>
        <p:spPr>
          <a:xfrm>
            <a:off x="1633068" y="4571303"/>
            <a:ext cx="109732" cy="109732"/>
          </a:xfrm>
          <a:custGeom>
            <a:rect b="b" l="l" r="r" t="t"/>
            <a:pathLst>
              <a:path extrusionOk="0" h="733" w="733">
                <a:moveTo>
                  <a:pt x="363" y="95"/>
                </a:moveTo>
                <a:cubicBezTo>
                  <a:pt x="510" y="95"/>
                  <a:pt x="633" y="218"/>
                  <a:pt x="633" y="364"/>
                </a:cubicBezTo>
                <a:cubicBezTo>
                  <a:pt x="633" y="510"/>
                  <a:pt x="510" y="633"/>
                  <a:pt x="363" y="633"/>
                </a:cubicBezTo>
                <a:cubicBezTo>
                  <a:pt x="217" y="633"/>
                  <a:pt x="94" y="510"/>
                  <a:pt x="94" y="364"/>
                </a:cubicBezTo>
                <a:cubicBezTo>
                  <a:pt x="94" y="218"/>
                  <a:pt x="217" y="95"/>
                  <a:pt x="363" y="95"/>
                </a:cubicBezTo>
                <a:close/>
                <a:moveTo>
                  <a:pt x="363" y="1"/>
                </a:moveTo>
                <a:cubicBezTo>
                  <a:pt x="147" y="1"/>
                  <a:pt x="0" y="147"/>
                  <a:pt x="0" y="364"/>
                </a:cubicBezTo>
                <a:cubicBezTo>
                  <a:pt x="0" y="557"/>
                  <a:pt x="147" y="733"/>
                  <a:pt x="363" y="733"/>
                </a:cubicBezTo>
                <a:cubicBezTo>
                  <a:pt x="562" y="733"/>
                  <a:pt x="732" y="557"/>
                  <a:pt x="732" y="364"/>
                </a:cubicBezTo>
                <a:cubicBezTo>
                  <a:pt x="732" y="147"/>
                  <a:pt x="562" y="1"/>
                  <a:pt x="3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4"/>
          <p:cNvSpPr/>
          <p:nvPr/>
        </p:nvSpPr>
        <p:spPr>
          <a:xfrm>
            <a:off x="3187670" y="4568744"/>
            <a:ext cx="109732" cy="114073"/>
          </a:xfrm>
          <a:custGeom>
            <a:rect b="b" l="l" r="r" t="t"/>
            <a:pathLst>
              <a:path extrusionOk="0" h="762" w="733">
                <a:moveTo>
                  <a:pt x="363" y="100"/>
                </a:moveTo>
                <a:cubicBezTo>
                  <a:pt x="510" y="100"/>
                  <a:pt x="633" y="223"/>
                  <a:pt x="633" y="392"/>
                </a:cubicBezTo>
                <a:cubicBezTo>
                  <a:pt x="633" y="539"/>
                  <a:pt x="510" y="662"/>
                  <a:pt x="363" y="662"/>
                </a:cubicBezTo>
                <a:cubicBezTo>
                  <a:pt x="217" y="662"/>
                  <a:pt x="94" y="539"/>
                  <a:pt x="94" y="392"/>
                </a:cubicBezTo>
                <a:cubicBezTo>
                  <a:pt x="94" y="223"/>
                  <a:pt x="217" y="100"/>
                  <a:pt x="363" y="100"/>
                </a:cubicBezTo>
                <a:close/>
                <a:moveTo>
                  <a:pt x="363" y="0"/>
                </a:moveTo>
                <a:cubicBezTo>
                  <a:pt x="170" y="0"/>
                  <a:pt x="0" y="176"/>
                  <a:pt x="0" y="392"/>
                </a:cubicBezTo>
                <a:cubicBezTo>
                  <a:pt x="0" y="586"/>
                  <a:pt x="170" y="761"/>
                  <a:pt x="363" y="761"/>
                </a:cubicBezTo>
                <a:cubicBezTo>
                  <a:pt x="586" y="761"/>
                  <a:pt x="732" y="586"/>
                  <a:pt x="732" y="392"/>
                </a:cubicBezTo>
                <a:cubicBezTo>
                  <a:pt x="732" y="176"/>
                  <a:pt x="586" y="0"/>
                  <a:pt x="3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4"/>
          <p:cNvSpPr/>
          <p:nvPr/>
        </p:nvSpPr>
        <p:spPr>
          <a:xfrm>
            <a:off x="4492220" y="4585375"/>
            <a:ext cx="15120" cy="99253"/>
          </a:xfrm>
          <a:custGeom>
            <a:rect b="b" l="l" r="r" t="t"/>
            <a:pathLst>
              <a:path extrusionOk="0" h="663" w="101">
                <a:moveTo>
                  <a:pt x="53" y="1"/>
                </a:moveTo>
                <a:cubicBezTo>
                  <a:pt x="24" y="1"/>
                  <a:pt x="1" y="24"/>
                  <a:pt x="1" y="53"/>
                </a:cubicBezTo>
                <a:lnTo>
                  <a:pt x="1" y="609"/>
                </a:lnTo>
                <a:cubicBezTo>
                  <a:pt x="1" y="639"/>
                  <a:pt x="24" y="662"/>
                  <a:pt x="53" y="662"/>
                </a:cubicBezTo>
                <a:cubicBezTo>
                  <a:pt x="77" y="662"/>
                  <a:pt x="100" y="639"/>
                  <a:pt x="100" y="609"/>
                </a:cubicBezTo>
                <a:lnTo>
                  <a:pt x="100" y="53"/>
                </a:lnTo>
                <a:cubicBezTo>
                  <a:pt x="100" y="24"/>
                  <a:pt x="77" y="1"/>
                  <a:pt x="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4"/>
          <p:cNvSpPr/>
          <p:nvPr/>
        </p:nvSpPr>
        <p:spPr>
          <a:xfrm>
            <a:off x="4448358" y="4625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4"/>
          <p:cNvSpPr/>
          <p:nvPr/>
        </p:nvSpPr>
        <p:spPr>
          <a:xfrm>
            <a:off x="4448358" y="4625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4"/>
          <p:cNvSpPr/>
          <p:nvPr/>
        </p:nvSpPr>
        <p:spPr>
          <a:xfrm flipH="1">
            <a:off x="8766270" y="4564888"/>
            <a:ext cx="109582" cy="109732"/>
          </a:xfrm>
          <a:custGeom>
            <a:rect b="b" l="l" r="r" t="t"/>
            <a:pathLst>
              <a:path extrusionOk="0" h="733" w="732">
                <a:moveTo>
                  <a:pt x="369" y="100"/>
                </a:moveTo>
                <a:cubicBezTo>
                  <a:pt x="515" y="100"/>
                  <a:pt x="638" y="223"/>
                  <a:pt x="638" y="370"/>
                </a:cubicBezTo>
                <a:cubicBezTo>
                  <a:pt x="638" y="516"/>
                  <a:pt x="515" y="639"/>
                  <a:pt x="369" y="639"/>
                </a:cubicBezTo>
                <a:cubicBezTo>
                  <a:pt x="223" y="639"/>
                  <a:pt x="100" y="516"/>
                  <a:pt x="100" y="370"/>
                </a:cubicBezTo>
                <a:cubicBezTo>
                  <a:pt x="100" y="223"/>
                  <a:pt x="223" y="100"/>
                  <a:pt x="369" y="100"/>
                </a:cubicBezTo>
                <a:close/>
                <a:moveTo>
                  <a:pt x="369" y="1"/>
                </a:moveTo>
                <a:cubicBezTo>
                  <a:pt x="170" y="1"/>
                  <a:pt x="0" y="176"/>
                  <a:pt x="0" y="370"/>
                </a:cubicBezTo>
                <a:cubicBezTo>
                  <a:pt x="0" y="586"/>
                  <a:pt x="170" y="733"/>
                  <a:pt x="369" y="733"/>
                </a:cubicBezTo>
                <a:cubicBezTo>
                  <a:pt x="562" y="733"/>
                  <a:pt x="732" y="586"/>
                  <a:pt x="732" y="370"/>
                </a:cubicBezTo>
                <a:cubicBezTo>
                  <a:pt x="732" y="176"/>
                  <a:pt x="562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4"/>
          <p:cNvSpPr/>
          <p:nvPr/>
        </p:nvSpPr>
        <p:spPr>
          <a:xfrm flipH="1">
            <a:off x="7812520" y="3747070"/>
            <a:ext cx="219314" cy="15120"/>
          </a:xfrm>
          <a:custGeom>
            <a:rect b="b" l="l" r="r" t="t"/>
            <a:pathLst>
              <a:path extrusionOk="0" h="101" w="1465">
                <a:moveTo>
                  <a:pt x="47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1"/>
                  <a:pt x="47" y="101"/>
                </a:cubicBezTo>
                <a:lnTo>
                  <a:pt x="1412" y="101"/>
                </a:lnTo>
                <a:cubicBezTo>
                  <a:pt x="1441" y="101"/>
                  <a:pt x="1464" y="77"/>
                  <a:pt x="1464" y="48"/>
                </a:cubicBezTo>
                <a:cubicBezTo>
                  <a:pt x="1464" y="24"/>
                  <a:pt x="1441" y="1"/>
                  <a:pt x="14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4"/>
          <p:cNvSpPr/>
          <p:nvPr/>
        </p:nvSpPr>
        <p:spPr>
          <a:xfrm flipH="1">
            <a:off x="7724945" y="3674465"/>
            <a:ext cx="146409" cy="14072"/>
          </a:xfrm>
          <a:custGeom>
            <a:rect b="b" l="l" r="r" t="t"/>
            <a:pathLst>
              <a:path extrusionOk="0" h="94" w="978">
                <a:moveTo>
                  <a:pt x="47" y="0"/>
                </a:moveTo>
                <a:cubicBezTo>
                  <a:pt x="23" y="0"/>
                  <a:pt x="0" y="23"/>
                  <a:pt x="0" y="47"/>
                </a:cubicBezTo>
                <a:cubicBezTo>
                  <a:pt x="0" y="70"/>
                  <a:pt x="23" y="94"/>
                  <a:pt x="47" y="94"/>
                </a:cubicBezTo>
                <a:lnTo>
                  <a:pt x="925" y="94"/>
                </a:lnTo>
                <a:cubicBezTo>
                  <a:pt x="954" y="94"/>
                  <a:pt x="978" y="70"/>
                  <a:pt x="978" y="47"/>
                </a:cubicBezTo>
                <a:cubicBezTo>
                  <a:pt x="978" y="23"/>
                  <a:pt x="954" y="0"/>
                  <a:pt x="9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4"/>
          <p:cNvSpPr/>
          <p:nvPr/>
        </p:nvSpPr>
        <p:spPr>
          <a:xfrm flipH="1">
            <a:off x="8356836" y="3900514"/>
            <a:ext cx="15120" cy="99253"/>
          </a:xfrm>
          <a:custGeom>
            <a:rect b="b" l="l" r="r" t="t"/>
            <a:pathLst>
              <a:path extrusionOk="0" h="663" w="101">
                <a:moveTo>
                  <a:pt x="53" y="1"/>
                </a:moveTo>
                <a:cubicBezTo>
                  <a:pt x="24" y="1"/>
                  <a:pt x="1" y="24"/>
                  <a:pt x="1" y="47"/>
                </a:cubicBezTo>
                <a:lnTo>
                  <a:pt x="1" y="610"/>
                </a:lnTo>
                <a:cubicBezTo>
                  <a:pt x="1" y="633"/>
                  <a:pt x="24" y="662"/>
                  <a:pt x="53" y="662"/>
                </a:cubicBezTo>
                <a:cubicBezTo>
                  <a:pt x="77" y="662"/>
                  <a:pt x="100" y="633"/>
                  <a:pt x="100" y="610"/>
                </a:cubicBezTo>
                <a:lnTo>
                  <a:pt x="100" y="47"/>
                </a:lnTo>
                <a:cubicBezTo>
                  <a:pt x="100" y="24"/>
                  <a:pt x="77" y="1"/>
                  <a:pt x="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4"/>
          <p:cNvSpPr/>
          <p:nvPr/>
        </p:nvSpPr>
        <p:spPr>
          <a:xfrm flipH="1">
            <a:off x="8312973" y="3944377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30" y="0"/>
                  <a:pt x="0" y="24"/>
                  <a:pt x="0" y="47"/>
                </a:cubicBezTo>
                <a:cubicBezTo>
                  <a:pt x="0" y="77"/>
                  <a:pt x="30" y="100"/>
                  <a:pt x="53" y="100"/>
                </a:cubicBezTo>
                <a:lnTo>
                  <a:pt x="615" y="100"/>
                </a:lnTo>
                <a:cubicBezTo>
                  <a:pt x="639" y="100"/>
                  <a:pt x="662" y="77"/>
                  <a:pt x="662" y="47"/>
                </a:cubicBezTo>
                <a:cubicBezTo>
                  <a:pt x="662" y="24"/>
                  <a:pt x="639" y="0"/>
                  <a:pt x="6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4"/>
          <p:cNvSpPr/>
          <p:nvPr/>
        </p:nvSpPr>
        <p:spPr>
          <a:xfrm flipH="1">
            <a:off x="8312973" y="3944377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30" y="0"/>
                  <a:pt x="0" y="24"/>
                  <a:pt x="0" y="47"/>
                </a:cubicBezTo>
                <a:cubicBezTo>
                  <a:pt x="0" y="77"/>
                  <a:pt x="30" y="100"/>
                  <a:pt x="53" y="100"/>
                </a:cubicBezTo>
                <a:lnTo>
                  <a:pt x="615" y="100"/>
                </a:lnTo>
                <a:cubicBezTo>
                  <a:pt x="639" y="100"/>
                  <a:pt x="662" y="77"/>
                  <a:pt x="662" y="47"/>
                </a:cubicBezTo>
                <a:cubicBezTo>
                  <a:pt x="662" y="24"/>
                  <a:pt x="639" y="0"/>
                  <a:pt x="6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4"/>
          <p:cNvSpPr/>
          <p:nvPr/>
        </p:nvSpPr>
        <p:spPr>
          <a:xfrm flipH="1">
            <a:off x="7143483" y="3500961"/>
            <a:ext cx="3484200" cy="560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4"/>
          <p:cNvSpPr/>
          <p:nvPr/>
        </p:nvSpPr>
        <p:spPr>
          <a:xfrm flipH="1">
            <a:off x="5916000" y="272400"/>
            <a:ext cx="3484200" cy="560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4"/>
          <p:cNvSpPr/>
          <p:nvPr/>
        </p:nvSpPr>
        <p:spPr>
          <a:xfrm flipH="1">
            <a:off x="-296525" y="1094950"/>
            <a:ext cx="3484200" cy="560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4"/>
          <p:cNvSpPr/>
          <p:nvPr/>
        </p:nvSpPr>
        <p:spPr>
          <a:xfrm flipH="1">
            <a:off x="-1475400" y="4311000"/>
            <a:ext cx="3484200" cy="560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4"/>
          <p:cNvSpPr/>
          <p:nvPr/>
        </p:nvSpPr>
        <p:spPr>
          <a:xfrm>
            <a:off x="5028602" y="4782271"/>
            <a:ext cx="383987" cy="15120"/>
          </a:xfrm>
          <a:custGeom>
            <a:rect b="b" l="l" r="r" t="t"/>
            <a:pathLst>
              <a:path extrusionOk="0" h="101" w="2565">
                <a:moveTo>
                  <a:pt x="47" y="1"/>
                </a:moveTo>
                <a:cubicBezTo>
                  <a:pt x="0" y="1"/>
                  <a:pt x="0" y="24"/>
                  <a:pt x="0" y="47"/>
                </a:cubicBezTo>
                <a:cubicBezTo>
                  <a:pt x="0" y="77"/>
                  <a:pt x="0" y="100"/>
                  <a:pt x="47" y="100"/>
                </a:cubicBezTo>
                <a:lnTo>
                  <a:pt x="2512" y="100"/>
                </a:lnTo>
                <a:cubicBezTo>
                  <a:pt x="2565" y="100"/>
                  <a:pt x="2565" y="77"/>
                  <a:pt x="2565" y="47"/>
                </a:cubicBezTo>
                <a:cubicBezTo>
                  <a:pt x="2565" y="24"/>
                  <a:pt x="2565" y="1"/>
                  <a:pt x="25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4"/>
          <p:cNvSpPr/>
          <p:nvPr/>
        </p:nvSpPr>
        <p:spPr>
          <a:xfrm flipH="1">
            <a:off x="6480270" y="4869688"/>
            <a:ext cx="109582" cy="109732"/>
          </a:xfrm>
          <a:custGeom>
            <a:rect b="b" l="l" r="r" t="t"/>
            <a:pathLst>
              <a:path extrusionOk="0" h="733" w="732">
                <a:moveTo>
                  <a:pt x="369" y="100"/>
                </a:moveTo>
                <a:cubicBezTo>
                  <a:pt x="515" y="100"/>
                  <a:pt x="638" y="223"/>
                  <a:pt x="638" y="370"/>
                </a:cubicBezTo>
                <a:cubicBezTo>
                  <a:pt x="638" y="516"/>
                  <a:pt x="515" y="639"/>
                  <a:pt x="369" y="639"/>
                </a:cubicBezTo>
                <a:cubicBezTo>
                  <a:pt x="223" y="639"/>
                  <a:pt x="100" y="516"/>
                  <a:pt x="100" y="370"/>
                </a:cubicBezTo>
                <a:cubicBezTo>
                  <a:pt x="100" y="223"/>
                  <a:pt x="223" y="100"/>
                  <a:pt x="369" y="100"/>
                </a:cubicBezTo>
                <a:close/>
                <a:moveTo>
                  <a:pt x="369" y="1"/>
                </a:moveTo>
                <a:cubicBezTo>
                  <a:pt x="170" y="1"/>
                  <a:pt x="0" y="176"/>
                  <a:pt x="0" y="370"/>
                </a:cubicBezTo>
                <a:cubicBezTo>
                  <a:pt x="0" y="586"/>
                  <a:pt x="170" y="733"/>
                  <a:pt x="369" y="733"/>
                </a:cubicBezTo>
                <a:cubicBezTo>
                  <a:pt x="562" y="733"/>
                  <a:pt x="732" y="586"/>
                  <a:pt x="732" y="370"/>
                </a:cubicBezTo>
                <a:cubicBezTo>
                  <a:pt x="732" y="176"/>
                  <a:pt x="562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14"/>
          <p:cNvGrpSpPr/>
          <p:nvPr/>
        </p:nvGrpSpPr>
        <p:grpSpPr>
          <a:xfrm>
            <a:off x="358337" y="282012"/>
            <a:ext cx="987318" cy="815602"/>
            <a:chOff x="6101758" y="2859784"/>
            <a:chExt cx="1222079" cy="1009533"/>
          </a:xfrm>
        </p:grpSpPr>
        <p:sp>
          <p:nvSpPr>
            <p:cNvPr id="510" name="Google Shape;510;p14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14"/>
          <p:cNvGrpSpPr/>
          <p:nvPr/>
        </p:nvGrpSpPr>
        <p:grpSpPr>
          <a:xfrm>
            <a:off x="1505507" y="75271"/>
            <a:ext cx="1190271" cy="1022535"/>
            <a:chOff x="7521697" y="2603884"/>
            <a:chExt cx="1473291" cy="1265671"/>
          </a:xfrm>
        </p:grpSpPr>
        <p:sp>
          <p:nvSpPr>
            <p:cNvPr id="521" name="Google Shape;521;p14"/>
            <p:cNvSpPr/>
            <p:nvPr/>
          </p:nvSpPr>
          <p:spPr>
            <a:xfrm>
              <a:off x="8233031" y="2604869"/>
              <a:ext cx="553351" cy="1264685"/>
            </a:xfrm>
            <a:custGeom>
              <a:rect b="b" l="l" r="r" t="t"/>
              <a:pathLst>
                <a:path extrusionOk="0" h="37224" w="16287">
                  <a:moveTo>
                    <a:pt x="11127" y="0"/>
                  </a:moveTo>
                  <a:cubicBezTo>
                    <a:pt x="11079" y="0"/>
                    <a:pt x="11030" y="1"/>
                    <a:pt x="10981" y="3"/>
                  </a:cubicBezTo>
                  <a:cubicBezTo>
                    <a:pt x="7491" y="189"/>
                    <a:pt x="4979" y="4531"/>
                    <a:pt x="3878" y="7245"/>
                  </a:cubicBezTo>
                  <a:cubicBezTo>
                    <a:pt x="0" y="16938"/>
                    <a:pt x="838" y="26942"/>
                    <a:pt x="62" y="37224"/>
                  </a:cubicBezTo>
                  <a:lnTo>
                    <a:pt x="3304" y="37224"/>
                  </a:lnTo>
                  <a:cubicBezTo>
                    <a:pt x="5242" y="32897"/>
                    <a:pt x="7817" y="26756"/>
                    <a:pt x="9569" y="22289"/>
                  </a:cubicBezTo>
                  <a:cubicBezTo>
                    <a:pt x="10531" y="19839"/>
                    <a:pt x="11446" y="17249"/>
                    <a:pt x="12082" y="14674"/>
                  </a:cubicBezTo>
                  <a:cubicBezTo>
                    <a:pt x="13050" y="10633"/>
                    <a:pt x="16286" y="0"/>
                    <a:pt x="11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7708220" y="2603884"/>
              <a:ext cx="544857" cy="1265671"/>
            </a:xfrm>
            <a:custGeom>
              <a:rect b="b" l="l" r="r" t="t"/>
              <a:pathLst>
                <a:path extrusionOk="0" h="37253" w="16037">
                  <a:moveTo>
                    <a:pt x="5491" y="1"/>
                  </a:moveTo>
                  <a:cubicBezTo>
                    <a:pt x="4842" y="1"/>
                    <a:pt x="4174" y="190"/>
                    <a:pt x="3490" y="606"/>
                  </a:cubicBezTo>
                  <a:cubicBezTo>
                    <a:pt x="1" y="2746"/>
                    <a:pt x="2389" y="9663"/>
                    <a:pt x="3304" y="12625"/>
                  </a:cubicBezTo>
                  <a:cubicBezTo>
                    <a:pt x="4467" y="16580"/>
                    <a:pt x="6204" y="20379"/>
                    <a:pt x="7693" y="24195"/>
                  </a:cubicBezTo>
                  <a:cubicBezTo>
                    <a:pt x="9368" y="28522"/>
                    <a:pt x="11058" y="32926"/>
                    <a:pt x="12733" y="37253"/>
                  </a:cubicBezTo>
                  <a:lnTo>
                    <a:pt x="15959" y="37253"/>
                  </a:lnTo>
                  <a:cubicBezTo>
                    <a:pt x="15835" y="30336"/>
                    <a:pt x="16037" y="23481"/>
                    <a:pt x="15184" y="16642"/>
                  </a:cubicBezTo>
                  <a:cubicBezTo>
                    <a:pt x="14619" y="12039"/>
                    <a:pt x="10673" y="1"/>
                    <a:pt x="5491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7521697" y="2982059"/>
              <a:ext cx="632343" cy="887495"/>
            </a:xfrm>
            <a:custGeom>
              <a:rect b="b" l="l" r="r" t="t"/>
              <a:pathLst>
                <a:path extrusionOk="0" h="26122" w="18612">
                  <a:moveTo>
                    <a:pt x="4661" y="0"/>
                  </a:moveTo>
                  <a:cubicBezTo>
                    <a:pt x="3940" y="0"/>
                    <a:pt x="3170" y="160"/>
                    <a:pt x="2528" y="532"/>
                  </a:cubicBezTo>
                  <a:cubicBezTo>
                    <a:pt x="1288" y="1246"/>
                    <a:pt x="838" y="2657"/>
                    <a:pt x="652" y="3898"/>
                  </a:cubicBezTo>
                  <a:cubicBezTo>
                    <a:pt x="0" y="9326"/>
                    <a:pt x="4467" y="14552"/>
                    <a:pt x="8081" y="19329"/>
                  </a:cubicBezTo>
                  <a:cubicBezTo>
                    <a:pt x="9693" y="21469"/>
                    <a:pt x="13307" y="26122"/>
                    <a:pt x="13307" y="26122"/>
                  </a:cubicBezTo>
                  <a:lnTo>
                    <a:pt x="18611" y="26122"/>
                  </a:lnTo>
                  <a:cubicBezTo>
                    <a:pt x="18611" y="26122"/>
                    <a:pt x="14610" y="11063"/>
                    <a:pt x="12020" y="6798"/>
                  </a:cubicBezTo>
                  <a:cubicBezTo>
                    <a:pt x="10733" y="4596"/>
                    <a:pt x="8081" y="331"/>
                    <a:pt x="5103" y="21"/>
                  </a:cubicBezTo>
                  <a:cubicBezTo>
                    <a:pt x="4959" y="7"/>
                    <a:pt x="4811" y="0"/>
                    <a:pt x="4661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7881560" y="2727723"/>
              <a:ext cx="296704" cy="1141832"/>
            </a:xfrm>
            <a:custGeom>
              <a:rect b="b" l="l" r="r" t="t"/>
              <a:pathLst>
                <a:path extrusionOk="0" fill="none" h="33608" w="8733">
                  <a:moveTo>
                    <a:pt x="1" y="0"/>
                  </a:moveTo>
                  <a:cubicBezTo>
                    <a:pt x="4343" y="8856"/>
                    <a:pt x="8670" y="25342"/>
                    <a:pt x="8732" y="3360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7649205" y="3074947"/>
              <a:ext cx="397338" cy="794607"/>
            </a:xfrm>
            <a:custGeom>
              <a:rect b="b" l="l" r="r" t="t"/>
              <a:pathLst>
                <a:path extrusionOk="0" fill="none" h="23388" w="11695">
                  <a:moveTo>
                    <a:pt x="1" y="1"/>
                  </a:moveTo>
                  <a:cubicBezTo>
                    <a:pt x="3878" y="7429"/>
                    <a:pt x="11694" y="23388"/>
                    <a:pt x="11694" y="2338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8285726" y="2686103"/>
              <a:ext cx="311958" cy="1183451"/>
            </a:xfrm>
            <a:custGeom>
              <a:rect b="b" l="l" r="r" t="t"/>
              <a:pathLst>
                <a:path extrusionOk="0" fill="none" h="34833" w="9182">
                  <a:moveTo>
                    <a:pt x="9181" y="0"/>
                  </a:moveTo>
                  <a:cubicBezTo>
                    <a:pt x="6080" y="7041"/>
                    <a:pt x="1753" y="22224"/>
                    <a:pt x="0" y="3483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8349463" y="2924132"/>
              <a:ext cx="645525" cy="945422"/>
            </a:xfrm>
            <a:custGeom>
              <a:rect b="b" l="l" r="r" t="t"/>
              <a:pathLst>
                <a:path extrusionOk="0" h="27827" w="19000">
                  <a:moveTo>
                    <a:pt x="15665" y="0"/>
                  </a:moveTo>
                  <a:cubicBezTo>
                    <a:pt x="14929" y="0"/>
                    <a:pt x="14162" y="266"/>
                    <a:pt x="13509" y="563"/>
                  </a:cubicBezTo>
                  <a:cubicBezTo>
                    <a:pt x="8856" y="2749"/>
                    <a:pt x="4390" y="10318"/>
                    <a:pt x="3041" y="15218"/>
                  </a:cubicBezTo>
                  <a:cubicBezTo>
                    <a:pt x="1815" y="19809"/>
                    <a:pt x="1" y="27827"/>
                    <a:pt x="1" y="27827"/>
                  </a:cubicBezTo>
                  <a:lnTo>
                    <a:pt x="4452" y="27827"/>
                  </a:lnTo>
                  <a:cubicBezTo>
                    <a:pt x="7430" y="24012"/>
                    <a:pt x="11183" y="17684"/>
                    <a:pt x="13757" y="13667"/>
                  </a:cubicBezTo>
                  <a:cubicBezTo>
                    <a:pt x="15122" y="11605"/>
                    <a:pt x="18999" y="4300"/>
                    <a:pt x="18162" y="1974"/>
                  </a:cubicBezTo>
                  <a:cubicBezTo>
                    <a:pt x="17960" y="1260"/>
                    <a:pt x="17510" y="687"/>
                    <a:pt x="16859" y="299"/>
                  </a:cubicBezTo>
                  <a:cubicBezTo>
                    <a:pt x="16489" y="86"/>
                    <a:pt x="16082" y="0"/>
                    <a:pt x="15665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8386869" y="2998027"/>
              <a:ext cx="506941" cy="871527"/>
            </a:xfrm>
            <a:custGeom>
              <a:rect b="b" l="l" r="r" t="t"/>
              <a:pathLst>
                <a:path extrusionOk="0" fill="none" h="25652" w="14921">
                  <a:moveTo>
                    <a:pt x="14920" y="0"/>
                  </a:moveTo>
                  <a:cubicBezTo>
                    <a:pt x="9430" y="4777"/>
                    <a:pt x="2064" y="20022"/>
                    <a:pt x="1" y="2565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14"/>
          <p:cNvGrpSpPr/>
          <p:nvPr/>
        </p:nvGrpSpPr>
        <p:grpSpPr>
          <a:xfrm rot="10800000">
            <a:off x="7776292" y="4057997"/>
            <a:ext cx="929514" cy="767851"/>
            <a:chOff x="6101758" y="2859784"/>
            <a:chExt cx="1222079" cy="1009533"/>
          </a:xfrm>
        </p:grpSpPr>
        <p:sp>
          <p:nvSpPr>
            <p:cNvPr id="530" name="Google Shape;530;p14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15"/>
          <p:cNvGrpSpPr/>
          <p:nvPr/>
        </p:nvGrpSpPr>
        <p:grpSpPr>
          <a:xfrm>
            <a:off x="-115600" y="129458"/>
            <a:ext cx="9118706" cy="4740142"/>
            <a:chOff x="-115600" y="129458"/>
            <a:chExt cx="9118706" cy="4740142"/>
          </a:xfrm>
        </p:grpSpPr>
        <p:sp>
          <p:nvSpPr>
            <p:cNvPr id="542" name="Google Shape;542;p15"/>
            <p:cNvSpPr/>
            <p:nvPr/>
          </p:nvSpPr>
          <p:spPr>
            <a:xfrm>
              <a:off x="4461224" y="527348"/>
              <a:ext cx="97960" cy="97960"/>
            </a:xfrm>
            <a:custGeom>
              <a:rect b="b" l="l" r="r" t="t"/>
              <a:pathLst>
                <a:path extrusionOk="0" fill="none" h="2768" w="2768">
                  <a:moveTo>
                    <a:pt x="2767" y="1357"/>
                  </a:moveTo>
                  <a:cubicBezTo>
                    <a:pt x="2767" y="2157"/>
                    <a:pt x="2143" y="2767"/>
                    <a:pt x="1411" y="2767"/>
                  </a:cubicBezTo>
                  <a:cubicBezTo>
                    <a:pt x="624" y="2767"/>
                    <a:pt x="1" y="2157"/>
                    <a:pt x="1" y="1357"/>
                  </a:cubicBezTo>
                  <a:cubicBezTo>
                    <a:pt x="1" y="624"/>
                    <a:pt x="624" y="1"/>
                    <a:pt x="1411" y="1"/>
                  </a:cubicBezTo>
                  <a:cubicBezTo>
                    <a:pt x="2143" y="1"/>
                    <a:pt x="2767" y="624"/>
                    <a:pt x="2767" y="1357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8718925" y="203388"/>
              <a:ext cx="97960" cy="97924"/>
            </a:xfrm>
            <a:custGeom>
              <a:rect b="b" l="l" r="r" t="t"/>
              <a:pathLst>
                <a:path extrusionOk="0" fill="none" h="2767" w="2768">
                  <a:moveTo>
                    <a:pt x="2767" y="1356"/>
                  </a:moveTo>
                  <a:cubicBezTo>
                    <a:pt x="2767" y="2157"/>
                    <a:pt x="2143" y="2767"/>
                    <a:pt x="1411" y="2767"/>
                  </a:cubicBezTo>
                  <a:cubicBezTo>
                    <a:pt x="624" y="2767"/>
                    <a:pt x="1" y="2157"/>
                    <a:pt x="1" y="1356"/>
                  </a:cubicBezTo>
                  <a:cubicBezTo>
                    <a:pt x="1" y="624"/>
                    <a:pt x="624" y="0"/>
                    <a:pt x="1411" y="0"/>
                  </a:cubicBezTo>
                  <a:cubicBezTo>
                    <a:pt x="2143" y="0"/>
                    <a:pt x="2767" y="624"/>
                    <a:pt x="2767" y="1356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1295447" y="1113371"/>
              <a:ext cx="97924" cy="97960"/>
            </a:xfrm>
            <a:custGeom>
              <a:rect b="b" l="l" r="r" t="t"/>
              <a:pathLst>
                <a:path extrusionOk="0" fill="none" h="2768" w="2767">
                  <a:moveTo>
                    <a:pt x="2767" y="1411"/>
                  </a:moveTo>
                  <a:cubicBezTo>
                    <a:pt x="2767" y="2143"/>
                    <a:pt x="2156" y="2767"/>
                    <a:pt x="1356" y="2767"/>
                  </a:cubicBezTo>
                  <a:cubicBezTo>
                    <a:pt x="624" y="2767"/>
                    <a:pt x="0" y="2143"/>
                    <a:pt x="0" y="1411"/>
                  </a:cubicBezTo>
                  <a:cubicBezTo>
                    <a:pt x="0" y="624"/>
                    <a:pt x="624" y="1"/>
                    <a:pt x="1356" y="1"/>
                  </a:cubicBezTo>
                  <a:cubicBezTo>
                    <a:pt x="2156" y="1"/>
                    <a:pt x="2767" y="624"/>
                    <a:pt x="2767" y="1411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129630" y="641587"/>
              <a:ext cx="154088" cy="151682"/>
            </a:xfrm>
            <a:custGeom>
              <a:rect b="b" l="l" r="r" t="t"/>
              <a:pathLst>
                <a:path extrusionOk="0" fill="none" h="4286" w="4354">
                  <a:moveTo>
                    <a:pt x="3784" y="54"/>
                  </a:moveTo>
                  <a:lnTo>
                    <a:pt x="339" y="963"/>
                  </a:lnTo>
                  <a:cubicBezTo>
                    <a:pt x="54" y="1072"/>
                    <a:pt x="0" y="1465"/>
                    <a:pt x="231" y="1750"/>
                  </a:cubicBezTo>
                  <a:lnTo>
                    <a:pt x="2713" y="4123"/>
                  </a:lnTo>
                  <a:cubicBezTo>
                    <a:pt x="2943" y="4286"/>
                    <a:pt x="3228" y="4232"/>
                    <a:pt x="3282" y="3947"/>
                  </a:cubicBezTo>
                  <a:lnTo>
                    <a:pt x="4245" y="678"/>
                  </a:lnTo>
                  <a:cubicBezTo>
                    <a:pt x="4353" y="339"/>
                    <a:pt x="4069" y="0"/>
                    <a:pt x="3784" y="54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8768824" y="1745472"/>
              <a:ext cx="144037" cy="157946"/>
            </a:xfrm>
            <a:custGeom>
              <a:rect b="b" l="l" r="r" t="t"/>
              <a:pathLst>
                <a:path extrusionOk="0" fill="none" h="4463" w="4070">
                  <a:moveTo>
                    <a:pt x="3839" y="2252"/>
                  </a:moveTo>
                  <a:lnTo>
                    <a:pt x="964" y="163"/>
                  </a:lnTo>
                  <a:cubicBezTo>
                    <a:pt x="679" y="1"/>
                    <a:pt x="286" y="218"/>
                    <a:pt x="286" y="557"/>
                  </a:cubicBezTo>
                  <a:lnTo>
                    <a:pt x="1" y="4015"/>
                  </a:lnTo>
                  <a:cubicBezTo>
                    <a:pt x="1" y="4286"/>
                    <a:pt x="232" y="4462"/>
                    <a:pt x="449" y="4354"/>
                  </a:cubicBezTo>
                  <a:lnTo>
                    <a:pt x="3622" y="2998"/>
                  </a:lnTo>
                  <a:cubicBezTo>
                    <a:pt x="3961" y="2876"/>
                    <a:pt x="4070" y="2428"/>
                    <a:pt x="3839" y="2252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953583" y="203407"/>
              <a:ext cx="257745" cy="35"/>
            </a:xfrm>
            <a:custGeom>
              <a:rect b="b" l="l" r="r" t="t"/>
              <a:pathLst>
                <a:path extrusionOk="0" fill="none" h="1" w="7283">
                  <a:moveTo>
                    <a:pt x="0" y="1"/>
                  </a:moveTo>
                  <a:lnTo>
                    <a:pt x="7283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1513344" y="129458"/>
              <a:ext cx="132005" cy="35"/>
            </a:xfrm>
            <a:custGeom>
              <a:rect b="b" l="l" r="r" t="t"/>
              <a:pathLst>
                <a:path extrusionOk="0" fill="none" h="1" w="3730">
                  <a:moveTo>
                    <a:pt x="0" y="1"/>
                  </a:moveTo>
                  <a:lnTo>
                    <a:pt x="373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999764" y="363669"/>
              <a:ext cx="35" cy="84051"/>
            </a:xfrm>
            <a:custGeom>
              <a:rect b="b" l="l" r="r" t="t"/>
              <a:pathLst>
                <a:path extrusionOk="0" fill="none" h="2375" w="1">
                  <a:moveTo>
                    <a:pt x="1" y="1"/>
                  </a:moveTo>
                  <a:lnTo>
                    <a:pt x="1" y="2374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957544" y="405429"/>
              <a:ext cx="85962" cy="35"/>
            </a:xfrm>
            <a:custGeom>
              <a:rect b="b" l="l" r="r" t="t"/>
              <a:pathLst>
                <a:path extrusionOk="0" fill="none" h="1" w="2429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957544" y="405429"/>
              <a:ext cx="85962" cy="35"/>
            </a:xfrm>
            <a:custGeom>
              <a:rect b="b" l="l" r="r" t="t"/>
              <a:pathLst>
                <a:path extrusionOk="0" fill="none" h="1" w="2429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8944320" y="1123098"/>
              <a:ext cx="35" cy="84016"/>
            </a:xfrm>
            <a:custGeom>
              <a:rect b="b" l="l" r="r" t="t"/>
              <a:pathLst>
                <a:path extrusionOk="0" fill="none" h="2374" w="1">
                  <a:moveTo>
                    <a:pt x="0" y="0"/>
                  </a:moveTo>
                  <a:lnTo>
                    <a:pt x="0" y="2373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8900153" y="11653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8900153" y="11653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1345400" y="3901013"/>
              <a:ext cx="0" cy="63844"/>
            </a:xfrm>
            <a:custGeom>
              <a:rect b="b" l="l" r="r" t="t"/>
              <a:pathLst>
                <a:path extrusionOk="0" fill="none" h="1804" w="0">
                  <a:moveTo>
                    <a:pt x="0" y="0"/>
                  </a:moveTo>
                  <a:lnTo>
                    <a:pt x="0" y="1804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1313230" y="3932687"/>
              <a:ext cx="64339" cy="35"/>
            </a:xfrm>
            <a:custGeom>
              <a:rect b="b" l="l" r="r" t="t"/>
              <a:pathLst>
                <a:path extrusionOk="0" fill="none" h="1" w="1818">
                  <a:moveTo>
                    <a:pt x="181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8314806" y="3761286"/>
              <a:ext cx="61932" cy="61932"/>
            </a:xfrm>
            <a:custGeom>
              <a:rect b="b" l="l" r="r" t="t"/>
              <a:pathLst>
                <a:path extrusionOk="0" fill="none" h="1750" w="1750">
                  <a:moveTo>
                    <a:pt x="1750" y="841"/>
                  </a:moveTo>
                  <a:cubicBezTo>
                    <a:pt x="1750" y="1357"/>
                    <a:pt x="1357" y="1750"/>
                    <a:pt x="909" y="1750"/>
                  </a:cubicBezTo>
                  <a:cubicBezTo>
                    <a:pt x="394" y="1750"/>
                    <a:pt x="0" y="1357"/>
                    <a:pt x="0" y="841"/>
                  </a:cubicBezTo>
                  <a:cubicBezTo>
                    <a:pt x="0" y="394"/>
                    <a:pt x="394" y="0"/>
                    <a:pt x="909" y="0"/>
                  </a:cubicBezTo>
                  <a:cubicBezTo>
                    <a:pt x="1357" y="0"/>
                    <a:pt x="1750" y="394"/>
                    <a:pt x="1750" y="841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8106996" y="4515306"/>
              <a:ext cx="166085" cy="0"/>
            </a:xfrm>
            <a:custGeom>
              <a:rect b="b" l="l" r="r" t="t"/>
              <a:pathLst>
                <a:path extrusionOk="0" fill="none" h="0" w="4693">
                  <a:moveTo>
                    <a:pt x="0" y="0"/>
                  </a:moveTo>
                  <a:lnTo>
                    <a:pt x="4693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2851440" y="4584882"/>
              <a:ext cx="35" cy="66285"/>
            </a:xfrm>
            <a:custGeom>
              <a:rect b="b" l="l" r="r" t="t"/>
              <a:pathLst>
                <a:path extrusionOk="0" fill="none" h="1873" w="1">
                  <a:moveTo>
                    <a:pt x="1" y="0"/>
                  </a:moveTo>
                  <a:lnTo>
                    <a:pt x="1" y="1872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2819305" y="4617052"/>
              <a:ext cx="64339" cy="35"/>
            </a:xfrm>
            <a:custGeom>
              <a:rect b="b" l="l" r="r" t="t"/>
              <a:pathLst>
                <a:path extrusionOk="0" fill="none" h="1" w="1818">
                  <a:moveTo>
                    <a:pt x="181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1933334" y="4584925"/>
              <a:ext cx="61933" cy="61968"/>
            </a:xfrm>
            <a:custGeom>
              <a:rect b="b" l="l" r="r" t="t"/>
              <a:pathLst>
                <a:path extrusionOk="0" fill="none" h="1751" w="1750">
                  <a:moveTo>
                    <a:pt x="1750" y="842"/>
                  </a:moveTo>
                  <a:cubicBezTo>
                    <a:pt x="1750" y="1357"/>
                    <a:pt x="1357" y="1750"/>
                    <a:pt x="841" y="1750"/>
                  </a:cubicBezTo>
                  <a:cubicBezTo>
                    <a:pt x="394" y="1750"/>
                    <a:pt x="0" y="1357"/>
                    <a:pt x="0" y="842"/>
                  </a:cubicBezTo>
                  <a:cubicBezTo>
                    <a:pt x="0" y="394"/>
                    <a:pt x="394" y="1"/>
                    <a:pt x="841" y="1"/>
                  </a:cubicBezTo>
                  <a:cubicBezTo>
                    <a:pt x="1357" y="1"/>
                    <a:pt x="1750" y="394"/>
                    <a:pt x="1750" y="842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401301" y="4554702"/>
              <a:ext cx="128183" cy="35"/>
            </a:xfrm>
            <a:custGeom>
              <a:rect b="b" l="l" r="r" t="t"/>
              <a:pathLst>
                <a:path extrusionOk="0" fill="none" h="1" w="3622">
                  <a:moveTo>
                    <a:pt x="3622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8694930" y="3999355"/>
              <a:ext cx="35" cy="63844"/>
            </a:xfrm>
            <a:custGeom>
              <a:rect b="b" l="l" r="r" t="t"/>
              <a:pathLst>
                <a:path extrusionOk="0" fill="none" h="1804" w="1">
                  <a:moveTo>
                    <a:pt x="0" y="0"/>
                  </a:moveTo>
                  <a:lnTo>
                    <a:pt x="0" y="1804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8662761" y="4031029"/>
              <a:ext cx="64374" cy="35"/>
            </a:xfrm>
            <a:custGeom>
              <a:rect b="b" l="l" r="r" t="t"/>
              <a:pathLst>
                <a:path extrusionOk="0" fill="none" h="1" w="1819">
                  <a:moveTo>
                    <a:pt x="181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8748688" y="3667220"/>
              <a:ext cx="254419" cy="35"/>
            </a:xfrm>
            <a:custGeom>
              <a:rect b="b" l="l" r="r" t="t"/>
              <a:pathLst>
                <a:path extrusionOk="0" fill="none" h="1" w="7189">
                  <a:moveTo>
                    <a:pt x="0" y="0"/>
                  </a:moveTo>
                  <a:lnTo>
                    <a:pt x="7188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8792854" y="3001038"/>
              <a:ext cx="138233" cy="35"/>
            </a:xfrm>
            <a:custGeom>
              <a:rect b="b" l="l" r="r" t="t"/>
              <a:pathLst>
                <a:path extrusionOk="0" fill="none" h="1" w="3906">
                  <a:moveTo>
                    <a:pt x="0" y="0"/>
                  </a:moveTo>
                  <a:lnTo>
                    <a:pt x="3906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7" name="Google Shape;567;p15"/>
            <p:cNvCxnSpPr/>
            <p:nvPr/>
          </p:nvCxnSpPr>
          <p:spPr>
            <a:xfrm>
              <a:off x="-115600" y="4869600"/>
              <a:ext cx="7048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8" name="Google Shape;568;p15"/>
            <p:cNvSpPr/>
            <p:nvPr/>
          </p:nvSpPr>
          <p:spPr>
            <a:xfrm flipH="1">
              <a:off x="269926" y="1983759"/>
              <a:ext cx="144037" cy="157946"/>
            </a:xfrm>
            <a:custGeom>
              <a:rect b="b" l="l" r="r" t="t"/>
              <a:pathLst>
                <a:path extrusionOk="0" fill="none" h="4463" w="4070">
                  <a:moveTo>
                    <a:pt x="3839" y="2252"/>
                  </a:moveTo>
                  <a:lnTo>
                    <a:pt x="964" y="163"/>
                  </a:lnTo>
                  <a:cubicBezTo>
                    <a:pt x="679" y="1"/>
                    <a:pt x="286" y="218"/>
                    <a:pt x="286" y="557"/>
                  </a:cubicBezTo>
                  <a:lnTo>
                    <a:pt x="1" y="4015"/>
                  </a:lnTo>
                  <a:cubicBezTo>
                    <a:pt x="1" y="4286"/>
                    <a:pt x="232" y="4462"/>
                    <a:pt x="449" y="4354"/>
                  </a:cubicBezTo>
                  <a:lnTo>
                    <a:pt x="3622" y="2998"/>
                  </a:lnTo>
                  <a:cubicBezTo>
                    <a:pt x="3961" y="2876"/>
                    <a:pt x="4070" y="2428"/>
                    <a:pt x="3839" y="2252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5"/>
            <p:cNvSpPr/>
            <p:nvPr/>
          </p:nvSpPr>
          <p:spPr>
            <a:xfrm flipH="1">
              <a:off x="238432" y="1361385"/>
              <a:ext cx="35" cy="84016"/>
            </a:xfrm>
            <a:custGeom>
              <a:rect b="b" l="l" r="r" t="t"/>
              <a:pathLst>
                <a:path extrusionOk="0" fill="none" h="2374" w="1">
                  <a:moveTo>
                    <a:pt x="0" y="0"/>
                  </a:moveTo>
                  <a:lnTo>
                    <a:pt x="0" y="2373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 flipH="1">
              <a:off x="196707" y="1403606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flipH="1">
              <a:off x="196707" y="1403606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flipH="1">
              <a:off x="487822" y="4237642"/>
              <a:ext cx="35" cy="63844"/>
            </a:xfrm>
            <a:custGeom>
              <a:rect b="b" l="l" r="r" t="t"/>
              <a:pathLst>
                <a:path extrusionOk="0" fill="none" h="1804" w="1">
                  <a:moveTo>
                    <a:pt x="0" y="0"/>
                  </a:moveTo>
                  <a:lnTo>
                    <a:pt x="0" y="1804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flipH="1">
              <a:off x="455652" y="4269316"/>
              <a:ext cx="64374" cy="35"/>
            </a:xfrm>
            <a:custGeom>
              <a:rect b="b" l="l" r="r" t="t"/>
              <a:pathLst>
                <a:path extrusionOk="0" fill="none" h="1" w="1819">
                  <a:moveTo>
                    <a:pt x="181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 flipH="1">
              <a:off x="179681" y="3905507"/>
              <a:ext cx="254419" cy="35"/>
            </a:xfrm>
            <a:custGeom>
              <a:rect b="b" l="l" r="r" t="t"/>
              <a:pathLst>
                <a:path extrusionOk="0" fill="none" h="1" w="7189">
                  <a:moveTo>
                    <a:pt x="0" y="0"/>
                  </a:moveTo>
                  <a:lnTo>
                    <a:pt x="7188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 flipH="1">
              <a:off x="251700" y="3239326"/>
              <a:ext cx="138233" cy="35"/>
            </a:xfrm>
            <a:custGeom>
              <a:rect b="b" l="l" r="r" t="t"/>
              <a:pathLst>
                <a:path extrusionOk="0" fill="none" h="1" w="3906">
                  <a:moveTo>
                    <a:pt x="0" y="0"/>
                  </a:moveTo>
                  <a:lnTo>
                    <a:pt x="3906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15"/>
          <p:cNvSpPr/>
          <p:nvPr/>
        </p:nvSpPr>
        <p:spPr>
          <a:xfrm flipH="1">
            <a:off x="4260625" y="-354075"/>
            <a:ext cx="5246100" cy="687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5"/>
          <p:cNvSpPr/>
          <p:nvPr/>
        </p:nvSpPr>
        <p:spPr>
          <a:xfrm flipH="1">
            <a:off x="7948625" y="4258300"/>
            <a:ext cx="2118000" cy="621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5"/>
          <p:cNvSpPr/>
          <p:nvPr/>
        </p:nvSpPr>
        <p:spPr>
          <a:xfrm flipH="1">
            <a:off x="-514350" y="360574"/>
            <a:ext cx="4049100" cy="621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5"/>
          <p:cNvSpPr txBox="1"/>
          <p:nvPr>
            <p:ph idx="1" type="subTitle"/>
          </p:nvPr>
        </p:nvSpPr>
        <p:spPr>
          <a:xfrm flipH="1">
            <a:off x="4608750" y="3192700"/>
            <a:ext cx="32007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0" name="Google Shape;580;p15"/>
          <p:cNvSpPr txBox="1"/>
          <p:nvPr>
            <p:ph type="title"/>
          </p:nvPr>
        </p:nvSpPr>
        <p:spPr>
          <a:xfrm flipH="1">
            <a:off x="4315050" y="2529950"/>
            <a:ext cx="3494400" cy="7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1" name="Google Shape;581;p15"/>
          <p:cNvSpPr txBox="1"/>
          <p:nvPr>
            <p:ph hasCustomPrompt="1" idx="2" type="title"/>
          </p:nvPr>
        </p:nvSpPr>
        <p:spPr>
          <a:xfrm flipH="1">
            <a:off x="5901750" y="1491425"/>
            <a:ext cx="1907700" cy="9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6"/>
          <p:cNvSpPr txBox="1"/>
          <p:nvPr>
            <p:ph type="title"/>
          </p:nvPr>
        </p:nvSpPr>
        <p:spPr>
          <a:xfrm>
            <a:off x="1018650" y="1735580"/>
            <a:ext cx="3018300" cy="4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4" name="Google Shape;584;p16"/>
          <p:cNvSpPr txBox="1"/>
          <p:nvPr>
            <p:ph idx="1" type="subTitle"/>
          </p:nvPr>
        </p:nvSpPr>
        <p:spPr>
          <a:xfrm>
            <a:off x="1018650" y="2023155"/>
            <a:ext cx="30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5" name="Google Shape;585;p16"/>
          <p:cNvSpPr txBox="1"/>
          <p:nvPr>
            <p:ph idx="2" type="title"/>
          </p:nvPr>
        </p:nvSpPr>
        <p:spPr>
          <a:xfrm>
            <a:off x="1018650" y="3422225"/>
            <a:ext cx="3018300" cy="4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6" name="Google Shape;586;p16"/>
          <p:cNvSpPr txBox="1"/>
          <p:nvPr>
            <p:ph idx="3" type="subTitle"/>
          </p:nvPr>
        </p:nvSpPr>
        <p:spPr>
          <a:xfrm>
            <a:off x="1018650" y="3709800"/>
            <a:ext cx="30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87" name="Google Shape;587;p16"/>
          <p:cNvGrpSpPr/>
          <p:nvPr/>
        </p:nvGrpSpPr>
        <p:grpSpPr>
          <a:xfrm>
            <a:off x="168169" y="151697"/>
            <a:ext cx="8942153" cy="4799996"/>
            <a:chOff x="168169" y="151697"/>
            <a:chExt cx="8942153" cy="4799996"/>
          </a:xfrm>
        </p:grpSpPr>
        <p:sp>
          <p:nvSpPr>
            <p:cNvPr id="588" name="Google Shape;588;p16"/>
            <p:cNvSpPr/>
            <p:nvPr/>
          </p:nvSpPr>
          <p:spPr>
            <a:xfrm flipH="1">
              <a:off x="1900366" y="194838"/>
              <a:ext cx="97960" cy="97924"/>
            </a:xfrm>
            <a:custGeom>
              <a:rect b="b" l="l" r="r" t="t"/>
              <a:pathLst>
                <a:path extrusionOk="0" fill="none" h="2767" w="2768">
                  <a:moveTo>
                    <a:pt x="2767" y="1356"/>
                  </a:moveTo>
                  <a:cubicBezTo>
                    <a:pt x="2767" y="2157"/>
                    <a:pt x="2143" y="2767"/>
                    <a:pt x="1411" y="2767"/>
                  </a:cubicBezTo>
                  <a:cubicBezTo>
                    <a:pt x="624" y="2767"/>
                    <a:pt x="1" y="2157"/>
                    <a:pt x="1" y="1356"/>
                  </a:cubicBezTo>
                  <a:cubicBezTo>
                    <a:pt x="1" y="624"/>
                    <a:pt x="624" y="0"/>
                    <a:pt x="1411" y="0"/>
                  </a:cubicBezTo>
                  <a:cubicBezTo>
                    <a:pt x="2143" y="0"/>
                    <a:pt x="2767" y="624"/>
                    <a:pt x="2767" y="1356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flipH="1">
              <a:off x="258413" y="1745472"/>
              <a:ext cx="144037" cy="157946"/>
            </a:xfrm>
            <a:custGeom>
              <a:rect b="b" l="l" r="r" t="t"/>
              <a:pathLst>
                <a:path extrusionOk="0" fill="none" h="4463" w="4070">
                  <a:moveTo>
                    <a:pt x="3839" y="2252"/>
                  </a:moveTo>
                  <a:lnTo>
                    <a:pt x="964" y="163"/>
                  </a:lnTo>
                  <a:cubicBezTo>
                    <a:pt x="679" y="1"/>
                    <a:pt x="286" y="218"/>
                    <a:pt x="286" y="557"/>
                  </a:cubicBezTo>
                  <a:lnTo>
                    <a:pt x="1" y="4015"/>
                  </a:lnTo>
                  <a:cubicBezTo>
                    <a:pt x="1" y="4286"/>
                    <a:pt x="232" y="4462"/>
                    <a:pt x="449" y="4354"/>
                  </a:cubicBezTo>
                  <a:lnTo>
                    <a:pt x="3622" y="2998"/>
                  </a:lnTo>
                  <a:cubicBezTo>
                    <a:pt x="3961" y="2876"/>
                    <a:pt x="4070" y="2428"/>
                    <a:pt x="3839" y="2252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flipH="1">
              <a:off x="3472239" y="151697"/>
              <a:ext cx="380159" cy="35"/>
            </a:xfrm>
            <a:custGeom>
              <a:rect b="b" l="l" r="r" t="t"/>
              <a:pathLst>
                <a:path extrusionOk="0" fill="none" h="1" w="10742">
                  <a:moveTo>
                    <a:pt x="1" y="1"/>
                  </a:moveTo>
                  <a:lnTo>
                    <a:pt x="10742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flipH="1">
              <a:off x="684120" y="1199298"/>
              <a:ext cx="35" cy="84016"/>
            </a:xfrm>
            <a:custGeom>
              <a:rect b="b" l="l" r="r" t="t"/>
              <a:pathLst>
                <a:path extrusionOk="0" fill="none" h="2374" w="1">
                  <a:moveTo>
                    <a:pt x="0" y="0"/>
                  </a:moveTo>
                  <a:lnTo>
                    <a:pt x="0" y="2373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flipH="1">
              <a:off x="642395" y="12415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flipH="1">
              <a:off x="642395" y="12415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flipH="1">
              <a:off x="1018638" y="4668161"/>
              <a:ext cx="253923" cy="35"/>
            </a:xfrm>
            <a:custGeom>
              <a:rect b="b" l="l" r="r" t="t"/>
              <a:pathLst>
                <a:path extrusionOk="0" fill="none" h="1" w="7175">
                  <a:moveTo>
                    <a:pt x="1" y="0"/>
                  </a:moveTo>
                  <a:lnTo>
                    <a:pt x="7175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flipH="1">
              <a:off x="309206" y="4804156"/>
              <a:ext cx="166085" cy="0"/>
            </a:xfrm>
            <a:custGeom>
              <a:rect b="b" l="l" r="r" t="t"/>
              <a:pathLst>
                <a:path extrusionOk="0" fill="none" h="0" w="4693">
                  <a:moveTo>
                    <a:pt x="0" y="0"/>
                  </a:moveTo>
                  <a:lnTo>
                    <a:pt x="4693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flipH="1">
              <a:off x="6319800" y="4584882"/>
              <a:ext cx="35" cy="66285"/>
            </a:xfrm>
            <a:custGeom>
              <a:rect b="b" l="l" r="r" t="t"/>
              <a:pathLst>
                <a:path extrusionOk="0" fill="none" h="1873" w="1">
                  <a:moveTo>
                    <a:pt x="1" y="0"/>
                  </a:moveTo>
                  <a:lnTo>
                    <a:pt x="1" y="1872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 flipH="1">
              <a:off x="6287631" y="4617052"/>
              <a:ext cx="64339" cy="35"/>
            </a:xfrm>
            <a:custGeom>
              <a:rect b="b" l="l" r="r" t="t"/>
              <a:pathLst>
                <a:path extrusionOk="0" fill="none" h="1" w="1818">
                  <a:moveTo>
                    <a:pt x="181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 flipH="1">
              <a:off x="4890009" y="4889725"/>
              <a:ext cx="61932" cy="61968"/>
            </a:xfrm>
            <a:custGeom>
              <a:rect b="b" l="l" r="r" t="t"/>
              <a:pathLst>
                <a:path extrusionOk="0" fill="none" h="1751" w="1750">
                  <a:moveTo>
                    <a:pt x="1750" y="842"/>
                  </a:moveTo>
                  <a:cubicBezTo>
                    <a:pt x="1750" y="1357"/>
                    <a:pt x="1357" y="1750"/>
                    <a:pt x="841" y="1750"/>
                  </a:cubicBezTo>
                  <a:cubicBezTo>
                    <a:pt x="394" y="1750"/>
                    <a:pt x="0" y="1357"/>
                    <a:pt x="0" y="842"/>
                  </a:cubicBezTo>
                  <a:cubicBezTo>
                    <a:pt x="0" y="394"/>
                    <a:pt x="394" y="1"/>
                    <a:pt x="841" y="1"/>
                  </a:cubicBezTo>
                  <a:cubicBezTo>
                    <a:pt x="1357" y="1"/>
                    <a:pt x="1750" y="394"/>
                    <a:pt x="1750" y="842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flipH="1">
              <a:off x="3188068" y="4637189"/>
              <a:ext cx="60021" cy="61968"/>
            </a:xfrm>
            <a:custGeom>
              <a:rect b="b" l="l" r="r" t="t"/>
              <a:pathLst>
                <a:path extrusionOk="0" fill="none" h="1751" w="1696">
                  <a:moveTo>
                    <a:pt x="1695" y="896"/>
                  </a:moveTo>
                  <a:cubicBezTo>
                    <a:pt x="1695" y="1357"/>
                    <a:pt x="1302" y="1750"/>
                    <a:pt x="841" y="1750"/>
                  </a:cubicBezTo>
                  <a:cubicBezTo>
                    <a:pt x="339" y="1750"/>
                    <a:pt x="0" y="1357"/>
                    <a:pt x="0" y="896"/>
                  </a:cubicBezTo>
                  <a:cubicBezTo>
                    <a:pt x="0" y="394"/>
                    <a:pt x="339" y="1"/>
                    <a:pt x="841" y="1"/>
                  </a:cubicBezTo>
                  <a:cubicBezTo>
                    <a:pt x="1302" y="1"/>
                    <a:pt x="1695" y="394"/>
                    <a:pt x="1695" y="896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flipH="1">
              <a:off x="3832166" y="4401067"/>
              <a:ext cx="253923" cy="35"/>
            </a:xfrm>
            <a:custGeom>
              <a:rect b="b" l="l" r="r" t="t"/>
              <a:pathLst>
                <a:path extrusionOk="0" fill="none" h="1" w="7175">
                  <a:moveTo>
                    <a:pt x="0" y="0"/>
                  </a:moveTo>
                  <a:lnTo>
                    <a:pt x="7174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flipH="1">
              <a:off x="476309" y="3999355"/>
              <a:ext cx="35" cy="63844"/>
            </a:xfrm>
            <a:custGeom>
              <a:rect b="b" l="l" r="r" t="t"/>
              <a:pathLst>
                <a:path extrusionOk="0" fill="none" h="1804" w="1">
                  <a:moveTo>
                    <a:pt x="0" y="0"/>
                  </a:moveTo>
                  <a:lnTo>
                    <a:pt x="0" y="1804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flipH="1">
              <a:off x="444140" y="4031029"/>
              <a:ext cx="64374" cy="35"/>
            </a:xfrm>
            <a:custGeom>
              <a:rect b="b" l="l" r="r" t="t"/>
              <a:pathLst>
                <a:path extrusionOk="0" fill="none" h="1" w="1819">
                  <a:moveTo>
                    <a:pt x="181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flipH="1">
              <a:off x="168169" y="3667220"/>
              <a:ext cx="254419" cy="35"/>
            </a:xfrm>
            <a:custGeom>
              <a:rect b="b" l="l" r="r" t="t"/>
              <a:pathLst>
                <a:path extrusionOk="0" fill="none" h="1" w="7189">
                  <a:moveTo>
                    <a:pt x="0" y="0"/>
                  </a:moveTo>
                  <a:lnTo>
                    <a:pt x="7188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flipH="1">
              <a:off x="240187" y="3001038"/>
              <a:ext cx="138233" cy="35"/>
            </a:xfrm>
            <a:custGeom>
              <a:rect b="b" l="l" r="r" t="t"/>
              <a:pathLst>
                <a:path extrusionOk="0" fill="none" h="1" w="3906">
                  <a:moveTo>
                    <a:pt x="0" y="0"/>
                  </a:moveTo>
                  <a:lnTo>
                    <a:pt x="3906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8876040" y="1593072"/>
              <a:ext cx="144037" cy="157946"/>
            </a:xfrm>
            <a:custGeom>
              <a:rect b="b" l="l" r="r" t="t"/>
              <a:pathLst>
                <a:path extrusionOk="0" fill="none" h="4463" w="4070">
                  <a:moveTo>
                    <a:pt x="3839" y="2252"/>
                  </a:moveTo>
                  <a:lnTo>
                    <a:pt x="964" y="163"/>
                  </a:lnTo>
                  <a:cubicBezTo>
                    <a:pt x="679" y="1"/>
                    <a:pt x="286" y="218"/>
                    <a:pt x="286" y="557"/>
                  </a:cubicBezTo>
                  <a:lnTo>
                    <a:pt x="1" y="4015"/>
                  </a:lnTo>
                  <a:cubicBezTo>
                    <a:pt x="1" y="4286"/>
                    <a:pt x="232" y="4462"/>
                    <a:pt x="449" y="4354"/>
                  </a:cubicBezTo>
                  <a:lnTo>
                    <a:pt x="3622" y="2998"/>
                  </a:lnTo>
                  <a:cubicBezTo>
                    <a:pt x="3961" y="2876"/>
                    <a:pt x="4070" y="2428"/>
                    <a:pt x="3839" y="2252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8899135" y="208698"/>
              <a:ext cx="35" cy="84016"/>
            </a:xfrm>
            <a:custGeom>
              <a:rect b="b" l="l" r="r" t="t"/>
              <a:pathLst>
                <a:path extrusionOk="0" fill="none" h="2374" w="1">
                  <a:moveTo>
                    <a:pt x="0" y="0"/>
                  </a:moveTo>
                  <a:lnTo>
                    <a:pt x="0" y="2373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8854969" y="2509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8854969" y="2509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8803199" y="4651756"/>
              <a:ext cx="166085" cy="0"/>
            </a:xfrm>
            <a:custGeom>
              <a:rect b="b" l="l" r="r" t="t"/>
              <a:pathLst>
                <a:path extrusionOk="0" fill="none" h="0" w="4693">
                  <a:moveTo>
                    <a:pt x="0" y="0"/>
                  </a:moveTo>
                  <a:lnTo>
                    <a:pt x="4693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8802146" y="3846955"/>
              <a:ext cx="35" cy="63844"/>
            </a:xfrm>
            <a:custGeom>
              <a:rect b="b" l="l" r="r" t="t"/>
              <a:pathLst>
                <a:path extrusionOk="0" fill="none" h="1804" w="1">
                  <a:moveTo>
                    <a:pt x="0" y="0"/>
                  </a:moveTo>
                  <a:lnTo>
                    <a:pt x="0" y="1804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8769976" y="3878629"/>
              <a:ext cx="64374" cy="35"/>
            </a:xfrm>
            <a:custGeom>
              <a:rect b="b" l="l" r="r" t="t"/>
              <a:pathLst>
                <a:path extrusionOk="0" fill="none" h="1" w="1819">
                  <a:moveTo>
                    <a:pt x="181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8855903" y="3514820"/>
              <a:ext cx="254419" cy="35"/>
            </a:xfrm>
            <a:custGeom>
              <a:rect b="b" l="l" r="r" t="t"/>
              <a:pathLst>
                <a:path extrusionOk="0" fill="none" h="1" w="7189">
                  <a:moveTo>
                    <a:pt x="0" y="0"/>
                  </a:moveTo>
                  <a:lnTo>
                    <a:pt x="7188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8900070" y="2848638"/>
              <a:ext cx="138233" cy="35"/>
            </a:xfrm>
            <a:custGeom>
              <a:rect b="b" l="l" r="r" t="t"/>
              <a:pathLst>
                <a:path extrusionOk="0" fill="none" h="1" w="3906">
                  <a:moveTo>
                    <a:pt x="0" y="0"/>
                  </a:moveTo>
                  <a:lnTo>
                    <a:pt x="3906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" name="Google Shape;614;p16"/>
          <p:cNvSpPr txBox="1"/>
          <p:nvPr>
            <p:ph idx="4" type="title"/>
          </p:nvPr>
        </p:nvSpPr>
        <p:spPr>
          <a:xfrm>
            <a:off x="5411700" y="1736980"/>
            <a:ext cx="3018300" cy="4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5" name="Google Shape;615;p16"/>
          <p:cNvSpPr txBox="1"/>
          <p:nvPr>
            <p:ph idx="5" type="subTitle"/>
          </p:nvPr>
        </p:nvSpPr>
        <p:spPr>
          <a:xfrm>
            <a:off x="5411700" y="2024555"/>
            <a:ext cx="30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6" name="Google Shape;616;p16"/>
          <p:cNvSpPr/>
          <p:nvPr/>
        </p:nvSpPr>
        <p:spPr>
          <a:xfrm flipH="1" rot="10800000">
            <a:off x="-666750" y="-24475"/>
            <a:ext cx="2118000" cy="843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6"/>
          <p:cNvSpPr txBox="1"/>
          <p:nvPr>
            <p:ph idx="6" type="title"/>
          </p:nvPr>
        </p:nvSpPr>
        <p:spPr>
          <a:xfrm>
            <a:off x="731525" y="445025"/>
            <a:ext cx="76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17"/>
          <p:cNvGrpSpPr/>
          <p:nvPr/>
        </p:nvGrpSpPr>
        <p:grpSpPr>
          <a:xfrm>
            <a:off x="60995" y="129458"/>
            <a:ext cx="8935632" cy="4957350"/>
            <a:chOff x="60995" y="129458"/>
            <a:chExt cx="8935632" cy="4957350"/>
          </a:xfrm>
        </p:grpSpPr>
        <p:sp>
          <p:nvSpPr>
            <p:cNvPr id="620" name="Google Shape;620;p17"/>
            <p:cNvSpPr/>
            <p:nvPr/>
          </p:nvSpPr>
          <p:spPr>
            <a:xfrm>
              <a:off x="8650289" y="203388"/>
              <a:ext cx="97960" cy="97924"/>
            </a:xfrm>
            <a:custGeom>
              <a:rect b="b" l="l" r="r" t="t"/>
              <a:pathLst>
                <a:path extrusionOk="0" fill="none" h="2767" w="2768">
                  <a:moveTo>
                    <a:pt x="2767" y="1356"/>
                  </a:moveTo>
                  <a:cubicBezTo>
                    <a:pt x="2767" y="2157"/>
                    <a:pt x="2143" y="2767"/>
                    <a:pt x="1411" y="2767"/>
                  </a:cubicBezTo>
                  <a:cubicBezTo>
                    <a:pt x="624" y="2767"/>
                    <a:pt x="1" y="2157"/>
                    <a:pt x="1" y="1356"/>
                  </a:cubicBezTo>
                  <a:cubicBezTo>
                    <a:pt x="1" y="624"/>
                    <a:pt x="624" y="0"/>
                    <a:pt x="1411" y="0"/>
                  </a:cubicBezTo>
                  <a:cubicBezTo>
                    <a:pt x="2143" y="0"/>
                    <a:pt x="2767" y="624"/>
                    <a:pt x="2767" y="1356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1226812" y="1113371"/>
              <a:ext cx="97924" cy="97960"/>
            </a:xfrm>
            <a:custGeom>
              <a:rect b="b" l="l" r="r" t="t"/>
              <a:pathLst>
                <a:path extrusionOk="0" fill="none" h="2768" w="2767">
                  <a:moveTo>
                    <a:pt x="2767" y="1411"/>
                  </a:moveTo>
                  <a:cubicBezTo>
                    <a:pt x="2767" y="2143"/>
                    <a:pt x="2156" y="2767"/>
                    <a:pt x="1356" y="2767"/>
                  </a:cubicBezTo>
                  <a:cubicBezTo>
                    <a:pt x="624" y="2767"/>
                    <a:pt x="0" y="2143"/>
                    <a:pt x="0" y="1411"/>
                  </a:cubicBezTo>
                  <a:cubicBezTo>
                    <a:pt x="0" y="624"/>
                    <a:pt x="624" y="1"/>
                    <a:pt x="1356" y="1"/>
                  </a:cubicBezTo>
                  <a:cubicBezTo>
                    <a:pt x="2156" y="1"/>
                    <a:pt x="2767" y="624"/>
                    <a:pt x="2767" y="1411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60995" y="641587"/>
              <a:ext cx="154088" cy="151682"/>
            </a:xfrm>
            <a:custGeom>
              <a:rect b="b" l="l" r="r" t="t"/>
              <a:pathLst>
                <a:path extrusionOk="0" fill="none" h="4286" w="4354">
                  <a:moveTo>
                    <a:pt x="3784" y="54"/>
                  </a:moveTo>
                  <a:lnTo>
                    <a:pt x="339" y="963"/>
                  </a:lnTo>
                  <a:cubicBezTo>
                    <a:pt x="54" y="1072"/>
                    <a:pt x="0" y="1465"/>
                    <a:pt x="231" y="1750"/>
                  </a:cubicBezTo>
                  <a:lnTo>
                    <a:pt x="2713" y="4123"/>
                  </a:lnTo>
                  <a:cubicBezTo>
                    <a:pt x="2943" y="4286"/>
                    <a:pt x="3228" y="4232"/>
                    <a:pt x="3282" y="3947"/>
                  </a:cubicBezTo>
                  <a:lnTo>
                    <a:pt x="4245" y="678"/>
                  </a:lnTo>
                  <a:cubicBezTo>
                    <a:pt x="4353" y="339"/>
                    <a:pt x="4069" y="0"/>
                    <a:pt x="3784" y="54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8852589" y="1745472"/>
              <a:ext cx="144037" cy="157946"/>
            </a:xfrm>
            <a:custGeom>
              <a:rect b="b" l="l" r="r" t="t"/>
              <a:pathLst>
                <a:path extrusionOk="0" fill="none" h="4463" w="4070">
                  <a:moveTo>
                    <a:pt x="3839" y="2252"/>
                  </a:moveTo>
                  <a:lnTo>
                    <a:pt x="964" y="163"/>
                  </a:lnTo>
                  <a:cubicBezTo>
                    <a:pt x="679" y="1"/>
                    <a:pt x="286" y="218"/>
                    <a:pt x="286" y="557"/>
                  </a:cubicBezTo>
                  <a:lnTo>
                    <a:pt x="1" y="4015"/>
                  </a:lnTo>
                  <a:cubicBezTo>
                    <a:pt x="1" y="4286"/>
                    <a:pt x="232" y="4462"/>
                    <a:pt x="449" y="4354"/>
                  </a:cubicBezTo>
                  <a:lnTo>
                    <a:pt x="3622" y="2998"/>
                  </a:lnTo>
                  <a:cubicBezTo>
                    <a:pt x="3961" y="2876"/>
                    <a:pt x="4070" y="2428"/>
                    <a:pt x="3839" y="2252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2642673" y="203407"/>
              <a:ext cx="257745" cy="35"/>
            </a:xfrm>
            <a:custGeom>
              <a:rect b="b" l="l" r="r" t="t"/>
              <a:pathLst>
                <a:path extrusionOk="0" fill="none" h="1" w="7283">
                  <a:moveTo>
                    <a:pt x="0" y="1"/>
                  </a:moveTo>
                  <a:lnTo>
                    <a:pt x="7283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1444709" y="129458"/>
              <a:ext cx="132005" cy="35"/>
            </a:xfrm>
            <a:custGeom>
              <a:rect b="b" l="l" r="r" t="t"/>
              <a:pathLst>
                <a:path extrusionOk="0" fill="none" h="1" w="3730">
                  <a:moveTo>
                    <a:pt x="0" y="1"/>
                  </a:moveTo>
                  <a:lnTo>
                    <a:pt x="373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931129" y="363669"/>
              <a:ext cx="35" cy="84051"/>
            </a:xfrm>
            <a:custGeom>
              <a:rect b="b" l="l" r="r" t="t"/>
              <a:pathLst>
                <a:path extrusionOk="0" fill="none" h="2375" w="1">
                  <a:moveTo>
                    <a:pt x="1" y="1"/>
                  </a:moveTo>
                  <a:lnTo>
                    <a:pt x="1" y="2374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888909" y="405429"/>
              <a:ext cx="85962" cy="35"/>
            </a:xfrm>
            <a:custGeom>
              <a:rect b="b" l="l" r="r" t="t"/>
              <a:pathLst>
                <a:path extrusionOk="0" fill="none" h="1" w="2429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888909" y="405429"/>
              <a:ext cx="85962" cy="35"/>
            </a:xfrm>
            <a:custGeom>
              <a:rect b="b" l="l" r="r" t="t"/>
              <a:pathLst>
                <a:path extrusionOk="0" fill="none" h="1" w="2429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8951885" y="970698"/>
              <a:ext cx="35" cy="84016"/>
            </a:xfrm>
            <a:custGeom>
              <a:rect b="b" l="l" r="r" t="t"/>
              <a:pathLst>
                <a:path extrusionOk="0" fill="none" h="2374" w="1">
                  <a:moveTo>
                    <a:pt x="0" y="0"/>
                  </a:moveTo>
                  <a:lnTo>
                    <a:pt x="0" y="2373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8907718" y="10129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8907718" y="10129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423968" y="3094545"/>
              <a:ext cx="35" cy="64339"/>
            </a:xfrm>
            <a:custGeom>
              <a:rect b="b" l="l" r="r" t="t"/>
              <a:pathLst>
                <a:path extrusionOk="0" fill="none" h="1818" w="1">
                  <a:moveTo>
                    <a:pt x="1" y="0"/>
                  </a:moveTo>
                  <a:lnTo>
                    <a:pt x="1" y="1818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391834" y="3126680"/>
              <a:ext cx="64339" cy="35"/>
            </a:xfrm>
            <a:custGeom>
              <a:rect b="b" l="l" r="r" t="t"/>
              <a:pathLst>
                <a:path extrusionOk="0" fill="none" h="1" w="1818">
                  <a:moveTo>
                    <a:pt x="181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1750535" y="2618286"/>
              <a:ext cx="61933" cy="61933"/>
            </a:xfrm>
            <a:custGeom>
              <a:rect b="b" l="l" r="r" t="t"/>
              <a:pathLst>
                <a:path extrusionOk="0" fill="none" h="1750" w="1750">
                  <a:moveTo>
                    <a:pt x="1750" y="841"/>
                  </a:moveTo>
                  <a:cubicBezTo>
                    <a:pt x="1750" y="1357"/>
                    <a:pt x="1357" y="1750"/>
                    <a:pt x="909" y="1750"/>
                  </a:cubicBezTo>
                  <a:cubicBezTo>
                    <a:pt x="394" y="1750"/>
                    <a:pt x="0" y="1357"/>
                    <a:pt x="0" y="841"/>
                  </a:cubicBezTo>
                  <a:cubicBezTo>
                    <a:pt x="0" y="394"/>
                    <a:pt x="394" y="0"/>
                    <a:pt x="909" y="0"/>
                  </a:cubicBezTo>
                  <a:cubicBezTo>
                    <a:pt x="1357" y="0"/>
                    <a:pt x="1750" y="394"/>
                    <a:pt x="1750" y="841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8564204" y="4629049"/>
              <a:ext cx="253923" cy="35"/>
            </a:xfrm>
            <a:custGeom>
              <a:rect b="b" l="l" r="r" t="t"/>
              <a:pathLst>
                <a:path extrusionOk="0" fill="none" h="1" w="7175">
                  <a:moveTo>
                    <a:pt x="1" y="0"/>
                  </a:moveTo>
                  <a:lnTo>
                    <a:pt x="7175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8800361" y="4515306"/>
              <a:ext cx="166085" cy="0"/>
            </a:xfrm>
            <a:custGeom>
              <a:rect b="b" l="l" r="r" t="t"/>
              <a:pathLst>
                <a:path extrusionOk="0" fill="none" h="0" w="4693">
                  <a:moveTo>
                    <a:pt x="0" y="0"/>
                  </a:moveTo>
                  <a:lnTo>
                    <a:pt x="4693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2173204" y="4965882"/>
              <a:ext cx="35" cy="66285"/>
            </a:xfrm>
            <a:custGeom>
              <a:rect b="b" l="l" r="r" t="t"/>
              <a:pathLst>
                <a:path extrusionOk="0" fill="none" h="1873" w="1">
                  <a:moveTo>
                    <a:pt x="1" y="0"/>
                  </a:moveTo>
                  <a:lnTo>
                    <a:pt x="1" y="1872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2141070" y="4998052"/>
              <a:ext cx="64339" cy="35"/>
            </a:xfrm>
            <a:custGeom>
              <a:rect b="b" l="l" r="r" t="t"/>
              <a:pathLst>
                <a:path extrusionOk="0" fill="none" h="1" w="1818">
                  <a:moveTo>
                    <a:pt x="181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147650" y="3636250"/>
              <a:ext cx="61932" cy="61968"/>
            </a:xfrm>
            <a:custGeom>
              <a:rect b="b" l="l" r="r" t="t"/>
              <a:pathLst>
                <a:path extrusionOk="0" fill="none" h="1751" w="1750">
                  <a:moveTo>
                    <a:pt x="1750" y="842"/>
                  </a:moveTo>
                  <a:cubicBezTo>
                    <a:pt x="1750" y="1357"/>
                    <a:pt x="1357" y="1750"/>
                    <a:pt x="841" y="1750"/>
                  </a:cubicBezTo>
                  <a:cubicBezTo>
                    <a:pt x="394" y="1750"/>
                    <a:pt x="0" y="1357"/>
                    <a:pt x="0" y="842"/>
                  </a:cubicBezTo>
                  <a:cubicBezTo>
                    <a:pt x="0" y="394"/>
                    <a:pt x="394" y="1"/>
                    <a:pt x="841" y="1"/>
                  </a:cubicBezTo>
                  <a:cubicBezTo>
                    <a:pt x="1357" y="1"/>
                    <a:pt x="1750" y="394"/>
                    <a:pt x="1750" y="842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8844225" y="4898114"/>
              <a:ext cx="60021" cy="61968"/>
            </a:xfrm>
            <a:custGeom>
              <a:rect b="b" l="l" r="r" t="t"/>
              <a:pathLst>
                <a:path extrusionOk="0" fill="none" h="1751" w="1696">
                  <a:moveTo>
                    <a:pt x="1695" y="896"/>
                  </a:moveTo>
                  <a:cubicBezTo>
                    <a:pt x="1695" y="1357"/>
                    <a:pt x="1302" y="1750"/>
                    <a:pt x="841" y="1750"/>
                  </a:cubicBezTo>
                  <a:cubicBezTo>
                    <a:pt x="339" y="1750"/>
                    <a:pt x="0" y="1357"/>
                    <a:pt x="0" y="896"/>
                  </a:cubicBezTo>
                  <a:cubicBezTo>
                    <a:pt x="0" y="394"/>
                    <a:pt x="339" y="1"/>
                    <a:pt x="841" y="1"/>
                  </a:cubicBezTo>
                  <a:cubicBezTo>
                    <a:pt x="1302" y="1"/>
                    <a:pt x="1695" y="394"/>
                    <a:pt x="1695" y="896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4774275" y="4997417"/>
              <a:ext cx="253923" cy="35"/>
            </a:xfrm>
            <a:custGeom>
              <a:rect b="b" l="l" r="r" t="t"/>
              <a:pathLst>
                <a:path extrusionOk="0" fill="none" h="1" w="7175">
                  <a:moveTo>
                    <a:pt x="0" y="0"/>
                  </a:moveTo>
                  <a:lnTo>
                    <a:pt x="7174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8724219" y="3001038"/>
              <a:ext cx="138233" cy="35"/>
            </a:xfrm>
            <a:custGeom>
              <a:rect b="b" l="l" r="r" t="t"/>
              <a:pathLst>
                <a:path extrusionOk="0" fill="none" h="1" w="3906">
                  <a:moveTo>
                    <a:pt x="0" y="0"/>
                  </a:moveTo>
                  <a:lnTo>
                    <a:pt x="3906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1916988" y="1747383"/>
              <a:ext cx="72019" cy="35"/>
            </a:xfrm>
            <a:custGeom>
              <a:rect b="b" l="l" r="r" t="t"/>
              <a:pathLst>
                <a:path extrusionOk="0" fill="none" h="1" w="2035">
                  <a:moveTo>
                    <a:pt x="0" y="1"/>
                  </a:moveTo>
                  <a:lnTo>
                    <a:pt x="2034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276577" y="2624055"/>
              <a:ext cx="112363" cy="35"/>
            </a:xfrm>
            <a:custGeom>
              <a:rect b="b" l="l" r="r" t="t"/>
              <a:pathLst>
                <a:path extrusionOk="0" fill="none" h="1" w="3175">
                  <a:moveTo>
                    <a:pt x="1" y="0"/>
                  </a:moveTo>
                  <a:lnTo>
                    <a:pt x="3174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944669" y="2322143"/>
              <a:ext cx="35" cy="46113"/>
            </a:xfrm>
            <a:custGeom>
              <a:rect b="b" l="l" r="r" t="t"/>
              <a:pathLst>
                <a:path extrusionOk="0" fill="none" h="1303" w="1">
                  <a:moveTo>
                    <a:pt x="1" y="1"/>
                  </a:moveTo>
                  <a:lnTo>
                    <a:pt x="1" y="1303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920675" y="2344226"/>
              <a:ext cx="46113" cy="35"/>
            </a:xfrm>
            <a:custGeom>
              <a:rect b="b" l="l" r="r" t="t"/>
              <a:pathLst>
                <a:path extrusionOk="0" fill="none" h="1" w="1303">
                  <a:moveTo>
                    <a:pt x="130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920675" y="2344226"/>
              <a:ext cx="46113" cy="35"/>
            </a:xfrm>
            <a:custGeom>
              <a:rect b="b" l="l" r="r" t="t"/>
              <a:pathLst>
                <a:path extrusionOk="0" fill="none" h="1" w="1303">
                  <a:moveTo>
                    <a:pt x="130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779521" y="50208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747261" y="50530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482617" y="3932377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448464" y="3964589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438186" y="4598010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484509" y="432532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17"/>
          <p:cNvSpPr/>
          <p:nvPr/>
        </p:nvSpPr>
        <p:spPr>
          <a:xfrm>
            <a:off x="-2932871" y="2148413"/>
            <a:ext cx="0" cy="63844"/>
          </a:xfrm>
          <a:custGeom>
            <a:rect b="b" l="l" r="r" t="t"/>
            <a:pathLst>
              <a:path extrusionOk="0" fill="none" h="1804" w="0">
                <a:moveTo>
                  <a:pt x="0" y="0"/>
                </a:moveTo>
                <a:lnTo>
                  <a:pt x="0" y="1804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7"/>
          <p:cNvSpPr/>
          <p:nvPr/>
        </p:nvSpPr>
        <p:spPr>
          <a:xfrm>
            <a:off x="-2965041" y="2180087"/>
            <a:ext cx="64339" cy="35"/>
          </a:xfrm>
          <a:custGeom>
            <a:rect b="b" l="l" r="r" t="t"/>
            <a:pathLst>
              <a:path extrusionOk="0" fill="none" h="1" w="1818">
                <a:moveTo>
                  <a:pt x="1818" y="0"/>
                </a:moveTo>
                <a:lnTo>
                  <a:pt x="0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7"/>
          <p:cNvSpPr/>
          <p:nvPr/>
        </p:nvSpPr>
        <p:spPr>
          <a:xfrm>
            <a:off x="-3672982" y="2802102"/>
            <a:ext cx="236157" cy="35"/>
          </a:xfrm>
          <a:custGeom>
            <a:rect b="b" l="l" r="r" t="t"/>
            <a:pathLst>
              <a:path extrusionOk="0" fill="none" h="1" w="6673">
                <a:moveTo>
                  <a:pt x="6673" y="1"/>
                </a:moveTo>
                <a:lnTo>
                  <a:pt x="1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7"/>
          <p:cNvSpPr/>
          <p:nvPr/>
        </p:nvSpPr>
        <p:spPr>
          <a:xfrm>
            <a:off x="-3876970" y="2802102"/>
            <a:ext cx="128183" cy="35"/>
          </a:xfrm>
          <a:custGeom>
            <a:rect b="b" l="l" r="r" t="t"/>
            <a:pathLst>
              <a:path extrusionOk="0" fill="none" h="1" w="3622">
                <a:moveTo>
                  <a:pt x="3622" y="1"/>
                </a:moveTo>
                <a:lnTo>
                  <a:pt x="1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7"/>
          <p:cNvSpPr/>
          <p:nvPr/>
        </p:nvSpPr>
        <p:spPr>
          <a:xfrm flipH="1">
            <a:off x="-270375" y="379200"/>
            <a:ext cx="3490800" cy="572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7"/>
          <p:cNvSpPr/>
          <p:nvPr/>
        </p:nvSpPr>
        <p:spPr>
          <a:xfrm flipH="1">
            <a:off x="-465322" y="1536750"/>
            <a:ext cx="2668500" cy="572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7"/>
          <p:cNvSpPr txBox="1"/>
          <p:nvPr>
            <p:ph type="ctrTitle"/>
          </p:nvPr>
        </p:nvSpPr>
        <p:spPr>
          <a:xfrm>
            <a:off x="409974" y="3557700"/>
            <a:ext cx="25014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1" name="Google Shape;661;p17"/>
          <p:cNvSpPr txBox="1"/>
          <p:nvPr>
            <p:ph idx="1" type="subTitle"/>
          </p:nvPr>
        </p:nvSpPr>
        <p:spPr>
          <a:xfrm>
            <a:off x="804483" y="3872816"/>
            <a:ext cx="21069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2" name="Google Shape;662;p17"/>
          <p:cNvSpPr txBox="1"/>
          <p:nvPr>
            <p:ph hasCustomPrompt="1" idx="2" type="title"/>
          </p:nvPr>
        </p:nvSpPr>
        <p:spPr>
          <a:xfrm>
            <a:off x="2018883" y="3112700"/>
            <a:ext cx="8925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63" name="Google Shape;663;p17"/>
          <p:cNvSpPr txBox="1"/>
          <p:nvPr>
            <p:ph idx="3" type="ctrTitle"/>
          </p:nvPr>
        </p:nvSpPr>
        <p:spPr>
          <a:xfrm>
            <a:off x="3149274" y="3557700"/>
            <a:ext cx="25014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4" name="Google Shape;664;p17"/>
          <p:cNvSpPr txBox="1"/>
          <p:nvPr>
            <p:ph idx="4" type="subTitle"/>
          </p:nvPr>
        </p:nvSpPr>
        <p:spPr>
          <a:xfrm>
            <a:off x="3543780" y="3872816"/>
            <a:ext cx="21069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5" name="Google Shape;665;p17"/>
          <p:cNvSpPr txBox="1"/>
          <p:nvPr>
            <p:ph hasCustomPrompt="1" idx="5" type="title"/>
          </p:nvPr>
        </p:nvSpPr>
        <p:spPr>
          <a:xfrm>
            <a:off x="4591080" y="3112699"/>
            <a:ext cx="10596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66" name="Google Shape;666;p17"/>
          <p:cNvSpPr txBox="1"/>
          <p:nvPr>
            <p:ph idx="6" type="ctrTitle"/>
          </p:nvPr>
        </p:nvSpPr>
        <p:spPr>
          <a:xfrm>
            <a:off x="5902550" y="3557700"/>
            <a:ext cx="25014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7" name="Google Shape;667;p17"/>
          <p:cNvSpPr txBox="1"/>
          <p:nvPr>
            <p:ph idx="7" type="subTitle"/>
          </p:nvPr>
        </p:nvSpPr>
        <p:spPr>
          <a:xfrm>
            <a:off x="6297054" y="3872816"/>
            <a:ext cx="21069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8" name="Google Shape;668;p17"/>
          <p:cNvSpPr txBox="1"/>
          <p:nvPr>
            <p:ph hasCustomPrompt="1" idx="8" type="title"/>
          </p:nvPr>
        </p:nvSpPr>
        <p:spPr>
          <a:xfrm>
            <a:off x="7344354" y="3112699"/>
            <a:ext cx="10596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69" name="Google Shape;669;p17"/>
          <p:cNvSpPr txBox="1"/>
          <p:nvPr>
            <p:ph idx="9" type="ctrTitle"/>
          </p:nvPr>
        </p:nvSpPr>
        <p:spPr>
          <a:xfrm>
            <a:off x="3149280" y="1795375"/>
            <a:ext cx="25014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670" name="Google Shape;670;p17"/>
          <p:cNvSpPr txBox="1"/>
          <p:nvPr>
            <p:ph idx="13" type="subTitle"/>
          </p:nvPr>
        </p:nvSpPr>
        <p:spPr>
          <a:xfrm>
            <a:off x="3543780" y="2109300"/>
            <a:ext cx="21069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1" name="Google Shape;671;p17"/>
          <p:cNvSpPr txBox="1"/>
          <p:nvPr>
            <p:ph hasCustomPrompt="1" idx="14" type="title"/>
          </p:nvPr>
        </p:nvSpPr>
        <p:spPr>
          <a:xfrm>
            <a:off x="4591080" y="1350375"/>
            <a:ext cx="10596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2" name="Google Shape;672;p17"/>
          <p:cNvSpPr txBox="1"/>
          <p:nvPr>
            <p:ph idx="15" type="ctrTitle"/>
          </p:nvPr>
        </p:nvSpPr>
        <p:spPr>
          <a:xfrm>
            <a:off x="5902549" y="1795375"/>
            <a:ext cx="25014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3" name="Google Shape;673;p17"/>
          <p:cNvSpPr txBox="1"/>
          <p:nvPr>
            <p:ph idx="16" type="subTitle"/>
          </p:nvPr>
        </p:nvSpPr>
        <p:spPr>
          <a:xfrm>
            <a:off x="6297054" y="2109300"/>
            <a:ext cx="21069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4" name="Google Shape;674;p17"/>
          <p:cNvSpPr txBox="1"/>
          <p:nvPr>
            <p:ph hasCustomPrompt="1" idx="17" type="title"/>
          </p:nvPr>
        </p:nvSpPr>
        <p:spPr>
          <a:xfrm>
            <a:off x="7344354" y="1350375"/>
            <a:ext cx="10596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None/>
              <a:defRPr sz="24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t>xx%</a:t>
            </a:r>
          </a:p>
        </p:txBody>
      </p:sp>
      <p:sp>
        <p:nvSpPr>
          <p:cNvPr id="675" name="Google Shape;675;p17"/>
          <p:cNvSpPr txBox="1"/>
          <p:nvPr>
            <p:ph idx="18" type="title"/>
          </p:nvPr>
        </p:nvSpPr>
        <p:spPr>
          <a:xfrm>
            <a:off x="655325" y="445025"/>
            <a:ext cx="77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Comfortaa SemiBold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6" name="Google Shape;676;p17"/>
          <p:cNvSpPr/>
          <p:nvPr/>
        </p:nvSpPr>
        <p:spPr>
          <a:xfrm>
            <a:off x="-465462" y="5439597"/>
            <a:ext cx="254497" cy="49"/>
          </a:xfrm>
          <a:custGeom>
            <a:rect b="b" l="l" r="r" t="t"/>
            <a:pathLst>
              <a:path extrusionOk="0" fill="none" h="1" w="5246">
                <a:moveTo>
                  <a:pt x="1" y="0"/>
                </a:moveTo>
                <a:lnTo>
                  <a:pt x="5246" y="0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18"/>
          <p:cNvGrpSpPr/>
          <p:nvPr/>
        </p:nvGrpSpPr>
        <p:grpSpPr>
          <a:xfrm>
            <a:off x="179681" y="1123098"/>
            <a:ext cx="8823425" cy="3431639"/>
            <a:chOff x="179681" y="1123098"/>
            <a:chExt cx="8823425" cy="3431639"/>
          </a:xfrm>
        </p:grpSpPr>
        <p:sp>
          <p:nvSpPr>
            <p:cNvPr id="679" name="Google Shape;679;p18"/>
            <p:cNvSpPr/>
            <p:nvPr/>
          </p:nvSpPr>
          <p:spPr>
            <a:xfrm>
              <a:off x="8768824" y="1745472"/>
              <a:ext cx="144037" cy="157946"/>
            </a:xfrm>
            <a:custGeom>
              <a:rect b="b" l="l" r="r" t="t"/>
              <a:pathLst>
                <a:path extrusionOk="0" fill="none" h="4463" w="4070">
                  <a:moveTo>
                    <a:pt x="3839" y="2252"/>
                  </a:moveTo>
                  <a:lnTo>
                    <a:pt x="964" y="163"/>
                  </a:lnTo>
                  <a:cubicBezTo>
                    <a:pt x="679" y="1"/>
                    <a:pt x="286" y="218"/>
                    <a:pt x="286" y="557"/>
                  </a:cubicBezTo>
                  <a:lnTo>
                    <a:pt x="1" y="4015"/>
                  </a:lnTo>
                  <a:cubicBezTo>
                    <a:pt x="1" y="4286"/>
                    <a:pt x="232" y="4462"/>
                    <a:pt x="449" y="4354"/>
                  </a:cubicBezTo>
                  <a:lnTo>
                    <a:pt x="3622" y="2998"/>
                  </a:lnTo>
                  <a:cubicBezTo>
                    <a:pt x="3961" y="2876"/>
                    <a:pt x="4070" y="2428"/>
                    <a:pt x="3839" y="2252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8944320" y="1123098"/>
              <a:ext cx="35" cy="84016"/>
            </a:xfrm>
            <a:custGeom>
              <a:rect b="b" l="l" r="r" t="t"/>
              <a:pathLst>
                <a:path extrusionOk="0" fill="none" h="2374" w="1">
                  <a:moveTo>
                    <a:pt x="0" y="0"/>
                  </a:moveTo>
                  <a:lnTo>
                    <a:pt x="0" y="2373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8900153" y="11653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8900153" y="11653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8314806" y="3761286"/>
              <a:ext cx="61932" cy="61932"/>
            </a:xfrm>
            <a:custGeom>
              <a:rect b="b" l="l" r="r" t="t"/>
              <a:pathLst>
                <a:path extrusionOk="0" fill="none" h="1750" w="1750">
                  <a:moveTo>
                    <a:pt x="1750" y="841"/>
                  </a:moveTo>
                  <a:cubicBezTo>
                    <a:pt x="1750" y="1357"/>
                    <a:pt x="1357" y="1750"/>
                    <a:pt x="909" y="1750"/>
                  </a:cubicBezTo>
                  <a:cubicBezTo>
                    <a:pt x="394" y="1750"/>
                    <a:pt x="0" y="1357"/>
                    <a:pt x="0" y="841"/>
                  </a:cubicBezTo>
                  <a:cubicBezTo>
                    <a:pt x="0" y="394"/>
                    <a:pt x="394" y="0"/>
                    <a:pt x="909" y="0"/>
                  </a:cubicBezTo>
                  <a:cubicBezTo>
                    <a:pt x="1357" y="0"/>
                    <a:pt x="1750" y="394"/>
                    <a:pt x="1750" y="841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401301" y="4554702"/>
              <a:ext cx="128183" cy="35"/>
            </a:xfrm>
            <a:custGeom>
              <a:rect b="b" l="l" r="r" t="t"/>
              <a:pathLst>
                <a:path extrusionOk="0" fill="none" h="1" w="3622">
                  <a:moveTo>
                    <a:pt x="3622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8694930" y="3999355"/>
              <a:ext cx="35" cy="63844"/>
            </a:xfrm>
            <a:custGeom>
              <a:rect b="b" l="l" r="r" t="t"/>
              <a:pathLst>
                <a:path extrusionOk="0" fill="none" h="1804" w="1">
                  <a:moveTo>
                    <a:pt x="0" y="0"/>
                  </a:moveTo>
                  <a:lnTo>
                    <a:pt x="0" y="1804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8662761" y="4031029"/>
              <a:ext cx="64374" cy="35"/>
            </a:xfrm>
            <a:custGeom>
              <a:rect b="b" l="l" r="r" t="t"/>
              <a:pathLst>
                <a:path extrusionOk="0" fill="none" h="1" w="1819">
                  <a:moveTo>
                    <a:pt x="1818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8748688" y="3667220"/>
              <a:ext cx="254419" cy="35"/>
            </a:xfrm>
            <a:custGeom>
              <a:rect b="b" l="l" r="r" t="t"/>
              <a:pathLst>
                <a:path extrusionOk="0" fill="none" h="1" w="7189">
                  <a:moveTo>
                    <a:pt x="0" y="0"/>
                  </a:moveTo>
                  <a:lnTo>
                    <a:pt x="7188" y="0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8792854" y="3001038"/>
              <a:ext cx="138233" cy="35"/>
            </a:xfrm>
            <a:custGeom>
              <a:rect b="b" l="l" r="r" t="t"/>
              <a:pathLst>
                <a:path extrusionOk="0" fill="none" h="1" w="3906">
                  <a:moveTo>
                    <a:pt x="0" y="0"/>
                  </a:moveTo>
                  <a:lnTo>
                    <a:pt x="3906" y="0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 flipH="1">
              <a:off x="269926" y="1983759"/>
              <a:ext cx="144037" cy="157946"/>
            </a:xfrm>
            <a:custGeom>
              <a:rect b="b" l="l" r="r" t="t"/>
              <a:pathLst>
                <a:path extrusionOk="0" fill="none" h="4463" w="4070">
                  <a:moveTo>
                    <a:pt x="3839" y="2252"/>
                  </a:moveTo>
                  <a:lnTo>
                    <a:pt x="964" y="163"/>
                  </a:lnTo>
                  <a:cubicBezTo>
                    <a:pt x="679" y="1"/>
                    <a:pt x="286" y="218"/>
                    <a:pt x="286" y="557"/>
                  </a:cubicBezTo>
                  <a:lnTo>
                    <a:pt x="1" y="4015"/>
                  </a:lnTo>
                  <a:cubicBezTo>
                    <a:pt x="1" y="4286"/>
                    <a:pt x="232" y="4462"/>
                    <a:pt x="449" y="4354"/>
                  </a:cubicBezTo>
                  <a:lnTo>
                    <a:pt x="3622" y="2998"/>
                  </a:lnTo>
                  <a:cubicBezTo>
                    <a:pt x="3961" y="2876"/>
                    <a:pt x="4070" y="2428"/>
                    <a:pt x="3839" y="2252"/>
                  </a:cubicBezTo>
                  <a:close/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 flipH="1">
              <a:off x="238432" y="1361385"/>
              <a:ext cx="35" cy="84016"/>
            </a:xfrm>
            <a:custGeom>
              <a:rect b="b" l="l" r="r" t="t"/>
              <a:pathLst>
                <a:path extrusionOk="0" fill="none" h="2374" w="1">
                  <a:moveTo>
                    <a:pt x="0" y="0"/>
                  </a:moveTo>
                  <a:lnTo>
                    <a:pt x="0" y="2373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 flipH="1">
              <a:off x="196707" y="1403606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 flipH="1">
              <a:off x="196707" y="1403606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 flipH="1">
              <a:off x="487822" y="4237642"/>
              <a:ext cx="35" cy="63844"/>
            </a:xfrm>
            <a:custGeom>
              <a:rect b="b" l="l" r="r" t="t"/>
              <a:pathLst>
                <a:path extrusionOk="0" fill="none" h="1804" w="1">
                  <a:moveTo>
                    <a:pt x="0" y="0"/>
                  </a:moveTo>
                  <a:lnTo>
                    <a:pt x="0" y="1804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 flipH="1">
              <a:off x="455652" y="4269316"/>
              <a:ext cx="64374" cy="35"/>
            </a:xfrm>
            <a:custGeom>
              <a:rect b="b" l="l" r="r" t="t"/>
              <a:pathLst>
                <a:path extrusionOk="0" fill="none" h="1" w="1819">
                  <a:moveTo>
                    <a:pt x="1818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 flipH="1">
              <a:off x="179681" y="3905507"/>
              <a:ext cx="254419" cy="35"/>
            </a:xfrm>
            <a:custGeom>
              <a:rect b="b" l="l" r="r" t="t"/>
              <a:pathLst>
                <a:path extrusionOk="0" fill="none" h="1" w="7189">
                  <a:moveTo>
                    <a:pt x="0" y="0"/>
                  </a:moveTo>
                  <a:lnTo>
                    <a:pt x="7188" y="0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 flipH="1">
              <a:off x="251700" y="3239326"/>
              <a:ext cx="138233" cy="35"/>
            </a:xfrm>
            <a:custGeom>
              <a:rect b="b" l="l" r="r" t="t"/>
              <a:pathLst>
                <a:path extrusionOk="0" fill="none" h="1" w="3906">
                  <a:moveTo>
                    <a:pt x="0" y="0"/>
                  </a:moveTo>
                  <a:lnTo>
                    <a:pt x="3906" y="0"/>
                  </a:lnTo>
                </a:path>
              </a:pathLst>
            </a:custGeom>
            <a:solidFill>
              <a:schemeClr val="accent4"/>
            </a:solidFill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18"/>
          <p:cNvSpPr txBox="1"/>
          <p:nvPr>
            <p:ph type="ctrTitle"/>
          </p:nvPr>
        </p:nvSpPr>
        <p:spPr>
          <a:xfrm flipH="1">
            <a:off x="1033777" y="2943052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8" name="Google Shape;698;p18"/>
          <p:cNvSpPr txBox="1"/>
          <p:nvPr>
            <p:ph idx="1" type="subTitle"/>
          </p:nvPr>
        </p:nvSpPr>
        <p:spPr>
          <a:xfrm flipH="1">
            <a:off x="1033725" y="3398919"/>
            <a:ext cx="2033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9" name="Google Shape;699;p18"/>
          <p:cNvSpPr txBox="1"/>
          <p:nvPr>
            <p:ph idx="2" type="ctrTitle"/>
          </p:nvPr>
        </p:nvSpPr>
        <p:spPr>
          <a:xfrm flipH="1">
            <a:off x="3591977" y="2943052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0" name="Google Shape;700;p18"/>
          <p:cNvSpPr txBox="1"/>
          <p:nvPr>
            <p:ph idx="3" type="subTitle"/>
          </p:nvPr>
        </p:nvSpPr>
        <p:spPr>
          <a:xfrm flipH="1">
            <a:off x="3591950" y="3400705"/>
            <a:ext cx="204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1" name="Google Shape;701;p18"/>
          <p:cNvSpPr txBox="1"/>
          <p:nvPr>
            <p:ph idx="4" type="ctrTitle"/>
          </p:nvPr>
        </p:nvSpPr>
        <p:spPr>
          <a:xfrm flipH="1">
            <a:off x="3591977" y="129300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2" name="Google Shape;702;p18"/>
          <p:cNvSpPr txBox="1"/>
          <p:nvPr>
            <p:ph idx="5" type="subTitle"/>
          </p:nvPr>
        </p:nvSpPr>
        <p:spPr>
          <a:xfrm flipH="1">
            <a:off x="3591975" y="1748500"/>
            <a:ext cx="2041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3" name="Google Shape;703;p18"/>
          <p:cNvSpPr txBox="1"/>
          <p:nvPr>
            <p:ph idx="6" type="ctrTitle"/>
          </p:nvPr>
        </p:nvSpPr>
        <p:spPr>
          <a:xfrm flipH="1">
            <a:off x="1033777" y="129301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4" name="Google Shape;704;p18"/>
          <p:cNvSpPr txBox="1"/>
          <p:nvPr>
            <p:ph idx="7" type="subTitle"/>
          </p:nvPr>
        </p:nvSpPr>
        <p:spPr>
          <a:xfrm flipH="1">
            <a:off x="1033777" y="1748507"/>
            <a:ext cx="2026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5" name="Google Shape;705;p18"/>
          <p:cNvSpPr txBox="1"/>
          <p:nvPr>
            <p:ph idx="8" type="title"/>
          </p:nvPr>
        </p:nvSpPr>
        <p:spPr>
          <a:xfrm>
            <a:off x="840575" y="445025"/>
            <a:ext cx="754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cxnSp>
        <p:nvCxnSpPr>
          <p:cNvPr id="706" name="Google Shape;706;p18"/>
          <p:cNvCxnSpPr/>
          <p:nvPr/>
        </p:nvCxnSpPr>
        <p:spPr>
          <a:xfrm>
            <a:off x="2399000" y="4869600"/>
            <a:ext cx="7048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18"/>
          <p:cNvSpPr/>
          <p:nvPr/>
        </p:nvSpPr>
        <p:spPr>
          <a:xfrm>
            <a:off x="-895350" y="4563100"/>
            <a:ext cx="2118000" cy="6213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8"/>
          <p:cNvSpPr/>
          <p:nvPr/>
        </p:nvSpPr>
        <p:spPr>
          <a:xfrm>
            <a:off x="4312750" y="-354075"/>
            <a:ext cx="5246100" cy="687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" name="Google Shape;709;p18"/>
          <p:cNvGrpSpPr/>
          <p:nvPr/>
        </p:nvGrpSpPr>
        <p:grpSpPr>
          <a:xfrm>
            <a:off x="-555317" y="3548084"/>
            <a:ext cx="1222079" cy="1009533"/>
            <a:chOff x="6101758" y="2859784"/>
            <a:chExt cx="1222079" cy="1009533"/>
          </a:xfrm>
        </p:grpSpPr>
        <p:sp>
          <p:nvSpPr>
            <p:cNvPr id="710" name="Google Shape;710;p18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9"/>
          <p:cNvSpPr txBox="1"/>
          <p:nvPr>
            <p:ph type="title"/>
          </p:nvPr>
        </p:nvSpPr>
        <p:spPr>
          <a:xfrm>
            <a:off x="713850" y="1610555"/>
            <a:ext cx="21387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2" name="Google Shape;722;p19"/>
          <p:cNvSpPr txBox="1"/>
          <p:nvPr>
            <p:ph idx="1" type="subTitle"/>
          </p:nvPr>
        </p:nvSpPr>
        <p:spPr>
          <a:xfrm>
            <a:off x="713850" y="1974905"/>
            <a:ext cx="2138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9"/>
          <p:cNvSpPr txBox="1"/>
          <p:nvPr>
            <p:ph idx="2" type="title"/>
          </p:nvPr>
        </p:nvSpPr>
        <p:spPr>
          <a:xfrm>
            <a:off x="3502650" y="1611150"/>
            <a:ext cx="21387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4" name="Google Shape;724;p19"/>
          <p:cNvSpPr txBox="1"/>
          <p:nvPr>
            <p:ph idx="3" type="subTitle"/>
          </p:nvPr>
        </p:nvSpPr>
        <p:spPr>
          <a:xfrm>
            <a:off x="3502650" y="1975500"/>
            <a:ext cx="2138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4" type="title"/>
          </p:nvPr>
        </p:nvSpPr>
        <p:spPr>
          <a:xfrm>
            <a:off x="6291450" y="1611150"/>
            <a:ext cx="2138700" cy="5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6" name="Google Shape;726;p19"/>
          <p:cNvSpPr txBox="1"/>
          <p:nvPr>
            <p:ph idx="5" type="subTitle"/>
          </p:nvPr>
        </p:nvSpPr>
        <p:spPr>
          <a:xfrm>
            <a:off x="6291450" y="1975500"/>
            <a:ext cx="2138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9"/>
          <p:cNvSpPr txBox="1"/>
          <p:nvPr>
            <p:ph idx="6" type="title"/>
          </p:nvPr>
        </p:nvSpPr>
        <p:spPr>
          <a:xfrm>
            <a:off x="713850" y="3375225"/>
            <a:ext cx="21387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8" name="Google Shape;728;p19"/>
          <p:cNvSpPr txBox="1"/>
          <p:nvPr>
            <p:ph idx="7" type="subTitle"/>
          </p:nvPr>
        </p:nvSpPr>
        <p:spPr>
          <a:xfrm>
            <a:off x="713850" y="3702300"/>
            <a:ext cx="2138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9"/>
          <p:cNvSpPr txBox="1"/>
          <p:nvPr>
            <p:ph idx="8" type="title"/>
          </p:nvPr>
        </p:nvSpPr>
        <p:spPr>
          <a:xfrm>
            <a:off x="3502650" y="3375225"/>
            <a:ext cx="21387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0" name="Google Shape;730;p19"/>
          <p:cNvSpPr txBox="1"/>
          <p:nvPr>
            <p:ph idx="9" type="subTitle"/>
          </p:nvPr>
        </p:nvSpPr>
        <p:spPr>
          <a:xfrm>
            <a:off x="3502650" y="3702300"/>
            <a:ext cx="2138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9"/>
          <p:cNvSpPr txBox="1"/>
          <p:nvPr>
            <p:ph idx="13" type="title"/>
          </p:nvPr>
        </p:nvSpPr>
        <p:spPr>
          <a:xfrm>
            <a:off x="6291450" y="3375225"/>
            <a:ext cx="21387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2" name="Google Shape;732;p19"/>
          <p:cNvSpPr txBox="1"/>
          <p:nvPr>
            <p:ph idx="14" type="subTitle"/>
          </p:nvPr>
        </p:nvSpPr>
        <p:spPr>
          <a:xfrm>
            <a:off x="6291450" y="3702300"/>
            <a:ext cx="2138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19"/>
          <p:cNvSpPr/>
          <p:nvPr/>
        </p:nvSpPr>
        <p:spPr>
          <a:xfrm flipH="1">
            <a:off x="8053400" y="4531725"/>
            <a:ext cx="2118000" cy="6213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9"/>
          <p:cNvSpPr/>
          <p:nvPr/>
        </p:nvSpPr>
        <p:spPr>
          <a:xfrm flipH="1">
            <a:off x="-1062025" y="4531725"/>
            <a:ext cx="2118000" cy="6213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9"/>
          <p:cNvSpPr/>
          <p:nvPr/>
        </p:nvSpPr>
        <p:spPr>
          <a:xfrm flipH="1">
            <a:off x="-276100" y="-3625"/>
            <a:ext cx="3246600" cy="621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9"/>
          <p:cNvSpPr/>
          <p:nvPr/>
        </p:nvSpPr>
        <p:spPr>
          <a:xfrm>
            <a:off x="8875627" y="4132663"/>
            <a:ext cx="97960" cy="97924"/>
          </a:xfrm>
          <a:custGeom>
            <a:rect b="b" l="l" r="r" t="t"/>
            <a:pathLst>
              <a:path extrusionOk="0" fill="none" h="2767" w="2768">
                <a:moveTo>
                  <a:pt x="2767" y="1356"/>
                </a:moveTo>
                <a:cubicBezTo>
                  <a:pt x="2767" y="2157"/>
                  <a:pt x="2143" y="2767"/>
                  <a:pt x="1411" y="2767"/>
                </a:cubicBezTo>
                <a:cubicBezTo>
                  <a:pt x="624" y="2767"/>
                  <a:pt x="1" y="2157"/>
                  <a:pt x="1" y="1356"/>
                </a:cubicBezTo>
                <a:cubicBezTo>
                  <a:pt x="1" y="624"/>
                  <a:pt x="624" y="0"/>
                  <a:pt x="1411" y="0"/>
                </a:cubicBezTo>
                <a:cubicBezTo>
                  <a:pt x="2143" y="0"/>
                  <a:pt x="2767" y="624"/>
                  <a:pt x="2767" y="1356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9"/>
          <p:cNvSpPr/>
          <p:nvPr/>
        </p:nvSpPr>
        <p:spPr>
          <a:xfrm>
            <a:off x="129662" y="1313396"/>
            <a:ext cx="97924" cy="97960"/>
          </a:xfrm>
          <a:custGeom>
            <a:rect b="b" l="l" r="r" t="t"/>
            <a:pathLst>
              <a:path extrusionOk="0" fill="none" h="2768" w="2767">
                <a:moveTo>
                  <a:pt x="2767" y="1411"/>
                </a:moveTo>
                <a:cubicBezTo>
                  <a:pt x="2767" y="2143"/>
                  <a:pt x="2156" y="2767"/>
                  <a:pt x="1356" y="2767"/>
                </a:cubicBezTo>
                <a:cubicBezTo>
                  <a:pt x="624" y="2767"/>
                  <a:pt x="0" y="2143"/>
                  <a:pt x="0" y="1411"/>
                </a:cubicBezTo>
                <a:cubicBezTo>
                  <a:pt x="0" y="624"/>
                  <a:pt x="624" y="1"/>
                  <a:pt x="1356" y="1"/>
                </a:cubicBezTo>
                <a:cubicBezTo>
                  <a:pt x="2156" y="1"/>
                  <a:pt x="2767" y="624"/>
                  <a:pt x="2767" y="1411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9"/>
          <p:cNvSpPr/>
          <p:nvPr/>
        </p:nvSpPr>
        <p:spPr>
          <a:xfrm>
            <a:off x="60995" y="641587"/>
            <a:ext cx="154088" cy="151682"/>
          </a:xfrm>
          <a:custGeom>
            <a:rect b="b" l="l" r="r" t="t"/>
            <a:pathLst>
              <a:path extrusionOk="0" fill="none" h="4286" w="4354">
                <a:moveTo>
                  <a:pt x="3784" y="54"/>
                </a:moveTo>
                <a:lnTo>
                  <a:pt x="339" y="963"/>
                </a:lnTo>
                <a:cubicBezTo>
                  <a:pt x="54" y="1072"/>
                  <a:pt x="0" y="1465"/>
                  <a:pt x="231" y="1750"/>
                </a:cubicBezTo>
                <a:lnTo>
                  <a:pt x="2713" y="4123"/>
                </a:lnTo>
                <a:cubicBezTo>
                  <a:pt x="2943" y="4286"/>
                  <a:pt x="3228" y="4232"/>
                  <a:pt x="3282" y="3947"/>
                </a:cubicBezTo>
                <a:lnTo>
                  <a:pt x="4245" y="678"/>
                </a:lnTo>
                <a:cubicBezTo>
                  <a:pt x="4353" y="339"/>
                  <a:pt x="4069" y="0"/>
                  <a:pt x="3784" y="54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9"/>
          <p:cNvSpPr/>
          <p:nvPr/>
        </p:nvSpPr>
        <p:spPr>
          <a:xfrm>
            <a:off x="8852589" y="1745472"/>
            <a:ext cx="144037" cy="157946"/>
          </a:xfrm>
          <a:custGeom>
            <a:rect b="b" l="l" r="r" t="t"/>
            <a:pathLst>
              <a:path extrusionOk="0" fill="none" h="4463" w="4070">
                <a:moveTo>
                  <a:pt x="3839" y="2252"/>
                </a:moveTo>
                <a:lnTo>
                  <a:pt x="964" y="163"/>
                </a:lnTo>
                <a:cubicBezTo>
                  <a:pt x="679" y="1"/>
                  <a:pt x="286" y="218"/>
                  <a:pt x="286" y="557"/>
                </a:cubicBezTo>
                <a:lnTo>
                  <a:pt x="1" y="4015"/>
                </a:lnTo>
                <a:cubicBezTo>
                  <a:pt x="1" y="4286"/>
                  <a:pt x="232" y="4462"/>
                  <a:pt x="449" y="4354"/>
                </a:cubicBezTo>
                <a:lnTo>
                  <a:pt x="3622" y="2998"/>
                </a:lnTo>
                <a:cubicBezTo>
                  <a:pt x="3961" y="2876"/>
                  <a:pt x="4070" y="2428"/>
                  <a:pt x="3839" y="2252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9"/>
          <p:cNvSpPr/>
          <p:nvPr/>
        </p:nvSpPr>
        <p:spPr>
          <a:xfrm>
            <a:off x="6931109" y="129458"/>
            <a:ext cx="132005" cy="35"/>
          </a:xfrm>
          <a:custGeom>
            <a:rect b="b" l="l" r="r" t="t"/>
            <a:pathLst>
              <a:path extrusionOk="0" fill="none" h="1" w="3730">
                <a:moveTo>
                  <a:pt x="0" y="1"/>
                </a:moveTo>
                <a:lnTo>
                  <a:pt x="373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9"/>
          <p:cNvSpPr/>
          <p:nvPr/>
        </p:nvSpPr>
        <p:spPr>
          <a:xfrm>
            <a:off x="8951885" y="970698"/>
            <a:ext cx="35" cy="84016"/>
          </a:xfrm>
          <a:custGeom>
            <a:rect b="b" l="l" r="r" t="t"/>
            <a:pathLst>
              <a:path extrusionOk="0" fill="none" h="2374" w="1">
                <a:moveTo>
                  <a:pt x="0" y="0"/>
                </a:moveTo>
                <a:lnTo>
                  <a:pt x="0" y="2373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9"/>
          <p:cNvSpPr/>
          <p:nvPr/>
        </p:nvSpPr>
        <p:spPr>
          <a:xfrm>
            <a:off x="8907718" y="1012918"/>
            <a:ext cx="85927" cy="35"/>
          </a:xfrm>
          <a:custGeom>
            <a:rect b="b" l="l" r="r" t="t"/>
            <a:pathLst>
              <a:path extrusionOk="0" fill="none" h="1" w="2428">
                <a:moveTo>
                  <a:pt x="2428" y="1"/>
                </a:moveTo>
                <a:lnTo>
                  <a:pt x="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9"/>
          <p:cNvSpPr/>
          <p:nvPr/>
        </p:nvSpPr>
        <p:spPr>
          <a:xfrm>
            <a:off x="8907718" y="1012918"/>
            <a:ext cx="85927" cy="35"/>
          </a:xfrm>
          <a:custGeom>
            <a:rect b="b" l="l" r="r" t="t"/>
            <a:pathLst>
              <a:path extrusionOk="0" fill="none" h="1" w="2428">
                <a:moveTo>
                  <a:pt x="2428" y="1"/>
                </a:moveTo>
                <a:lnTo>
                  <a:pt x="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9"/>
          <p:cNvSpPr/>
          <p:nvPr/>
        </p:nvSpPr>
        <p:spPr>
          <a:xfrm>
            <a:off x="423968" y="3094545"/>
            <a:ext cx="35" cy="64339"/>
          </a:xfrm>
          <a:custGeom>
            <a:rect b="b" l="l" r="r" t="t"/>
            <a:pathLst>
              <a:path extrusionOk="0" fill="none" h="1818" w="1">
                <a:moveTo>
                  <a:pt x="1" y="0"/>
                </a:moveTo>
                <a:lnTo>
                  <a:pt x="1" y="1818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9"/>
          <p:cNvSpPr/>
          <p:nvPr/>
        </p:nvSpPr>
        <p:spPr>
          <a:xfrm>
            <a:off x="391834" y="3126680"/>
            <a:ext cx="64339" cy="35"/>
          </a:xfrm>
          <a:custGeom>
            <a:rect b="b" l="l" r="r" t="t"/>
            <a:pathLst>
              <a:path extrusionOk="0" fill="none" h="1" w="1818">
                <a:moveTo>
                  <a:pt x="1818" y="1"/>
                </a:moveTo>
                <a:lnTo>
                  <a:pt x="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9"/>
          <p:cNvSpPr/>
          <p:nvPr/>
        </p:nvSpPr>
        <p:spPr>
          <a:xfrm>
            <a:off x="6421079" y="4929086"/>
            <a:ext cx="253923" cy="35"/>
          </a:xfrm>
          <a:custGeom>
            <a:rect b="b" l="l" r="r" t="t"/>
            <a:pathLst>
              <a:path extrusionOk="0" fill="none" h="1" w="7175">
                <a:moveTo>
                  <a:pt x="1" y="0"/>
                </a:moveTo>
                <a:lnTo>
                  <a:pt x="7175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9"/>
          <p:cNvSpPr/>
          <p:nvPr/>
        </p:nvSpPr>
        <p:spPr>
          <a:xfrm>
            <a:off x="8800361" y="4515306"/>
            <a:ext cx="166085" cy="0"/>
          </a:xfrm>
          <a:custGeom>
            <a:rect b="b" l="l" r="r" t="t"/>
            <a:pathLst>
              <a:path extrusionOk="0" fill="none" h="0" w="4693">
                <a:moveTo>
                  <a:pt x="0" y="0"/>
                </a:moveTo>
                <a:lnTo>
                  <a:pt x="4693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9"/>
          <p:cNvSpPr/>
          <p:nvPr/>
        </p:nvSpPr>
        <p:spPr>
          <a:xfrm>
            <a:off x="2173204" y="4965882"/>
            <a:ext cx="35" cy="66285"/>
          </a:xfrm>
          <a:custGeom>
            <a:rect b="b" l="l" r="r" t="t"/>
            <a:pathLst>
              <a:path extrusionOk="0" fill="none" h="1873" w="1">
                <a:moveTo>
                  <a:pt x="1" y="0"/>
                </a:moveTo>
                <a:lnTo>
                  <a:pt x="1" y="1872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9"/>
          <p:cNvSpPr/>
          <p:nvPr/>
        </p:nvSpPr>
        <p:spPr>
          <a:xfrm>
            <a:off x="2141070" y="4998052"/>
            <a:ext cx="64339" cy="35"/>
          </a:xfrm>
          <a:custGeom>
            <a:rect b="b" l="l" r="r" t="t"/>
            <a:pathLst>
              <a:path extrusionOk="0" fill="none" h="1" w="1818">
                <a:moveTo>
                  <a:pt x="1818" y="0"/>
                </a:moveTo>
                <a:lnTo>
                  <a:pt x="0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9"/>
          <p:cNvSpPr/>
          <p:nvPr/>
        </p:nvSpPr>
        <p:spPr>
          <a:xfrm>
            <a:off x="147650" y="3636250"/>
            <a:ext cx="61932" cy="61968"/>
          </a:xfrm>
          <a:custGeom>
            <a:rect b="b" l="l" r="r" t="t"/>
            <a:pathLst>
              <a:path extrusionOk="0" fill="none" h="1751" w="1750">
                <a:moveTo>
                  <a:pt x="1750" y="842"/>
                </a:moveTo>
                <a:cubicBezTo>
                  <a:pt x="1750" y="1357"/>
                  <a:pt x="1357" y="1750"/>
                  <a:pt x="841" y="1750"/>
                </a:cubicBezTo>
                <a:cubicBezTo>
                  <a:pt x="394" y="1750"/>
                  <a:pt x="0" y="1357"/>
                  <a:pt x="0" y="842"/>
                </a:cubicBezTo>
                <a:cubicBezTo>
                  <a:pt x="0" y="394"/>
                  <a:pt x="394" y="1"/>
                  <a:pt x="841" y="1"/>
                </a:cubicBezTo>
                <a:cubicBezTo>
                  <a:pt x="1357" y="1"/>
                  <a:pt x="1750" y="394"/>
                  <a:pt x="1750" y="842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9"/>
          <p:cNvSpPr/>
          <p:nvPr/>
        </p:nvSpPr>
        <p:spPr>
          <a:xfrm>
            <a:off x="7625025" y="4821914"/>
            <a:ext cx="60021" cy="61968"/>
          </a:xfrm>
          <a:custGeom>
            <a:rect b="b" l="l" r="r" t="t"/>
            <a:pathLst>
              <a:path extrusionOk="0" fill="none" h="1751" w="1696">
                <a:moveTo>
                  <a:pt x="1695" y="896"/>
                </a:moveTo>
                <a:cubicBezTo>
                  <a:pt x="1695" y="1357"/>
                  <a:pt x="1302" y="1750"/>
                  <a:pt x="841" y="1750"/>
                </a:cubicBezTo>
                <a:cubicBezTo>
                  <a:pt x="339" y="1750"/>
                  <a:pt x="0" y="1357"/>
                  <a:pt x="0" y="896"/>
                </a:cubicBezTo>
                <a:cubicBezTo>
                  <a:pt x="0" y="394"/>
                  <a:pt x="339" y="1"/>
                  <a:pt x="841" y="1"/>
                </a:cubicBezTo>
                <a:cubicBezTo>
                  <a:pt x="1302" y="1"/>
                  <a:pt x="1695" y="394"/>
                  <a:pt x="1695" y="896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9"/>
          <p:cNvSpPr/>
          <p:nvPr/>
        </p:nvSpPr>
        <p:spPr>
          <a:xfrm>
            <a:off x="4774275" y="4997417"/>
            <a:ext cx="253923" cy="35"/>
          </a:xfrm>
          <a:custGeom>
            <a:rect b="b" l="l" r="r" t="t"/>
            <a:pathLst>
              <a:path extrusionOk="0" fill="none" h="1" w="7175">
                <a:moveTo>
                  <a:pt x="0" y="0"/>
                </a:moveTo>
                <a:lnTo>
                  <a:pt x="7174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9"/>
          <p:cNvSpPr/>
          <p:nvPr/>
        </p:nvSpPr>
        <p:spPr>
          <a:xfrm>
            <a:off x="8724219" y="3001038"/>
            <a:ext cx="138233" cy="35"/>
          </a:xfrm>
          <a:custGeom>
            <a:rect b="b" l="l" r="r" t="t"/>
            <a:pathLst>
              <a:path extrusionOk="0" fill="none" h="1" w="3906">
                <a:moveTo>
                  <a:pt x="0" y="0"/>
                </a:moveTo>
                <a:lnTo>
                  <a:pt x="3906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9"/>
          <p:cNvSpPr/>
          <p:nvPr/>
        </p:nvSpPr>
        <p:spPr>
          <a:xfrm>
            <a:off x="5740826" y="203408"/>
            <a:ext cx="72019" cy="35"/>
          </a:xfrm>
          <a:custGeom>
            <a:rect b="b" l="l" r="r" t="t"/>
            <a:pathLst>
              <a:path extrusionOk="0" fill="none" h="1" w="2035">
                <a:moveTo>
                  <a:pt x="0" y="1"/>
                </a:moveTo>
                <a:lnTo>
                  <a:pt x="2034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9"/>
          <p:cNvSpPr/>
          <p:nvPr/>
        </p:nvSpPr>
        <p:spPr>
          <a:xfrm>
            <a:off x="276577" y="2624055"/>
            <a:ext cx="112363" cy="35"/>
          </a:xfrm>
          <a:custGeom>
            <a:rect b="b" l="l" r="r" t="t"/>
            <a:pathLst>
              <a:path extrusionOk="0" fill="none" h="1" w="3175">
                <a:moveTo>
                  <a:pt x="1" y="0"/>
                </a:moveTo>
                <a:lnTo>
                  <a:pt x="3174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9"/>
          <p:cNvSpPr/>
          <p:nvPr/>
        </p:nvSpPr>
        <p:spPr>
          <a:xfrm>
            <a:off x="3827521" y="296480"/>
            <a:ext cx="49" cy="65928"/>
          </a:xfrm>
          <a:custGeom>
            <a:rect b="b" l="l" r="r" t="t"/>
            <a:pathLst>
              <a:path extrusionOk="0" fill="none" h="1359" w="1">
                <a:moveTo>
                  <a:pt x="0" y="0"/>
                </a:moveTo>
                <a:lnTo>
                  <a:pt x="0" y="1359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9"/>
          <p:cNvSpPr/>
          <p:nvPr/>
        </p:nvSpPr>
        <p:spPr>
          <a:xfrm>
            <a:off x="3795261" y="328691"/>
            <a:ext cx="64522" cy="49"/>
          </a:xfrm>
          <a:custGeom>
            <a:rect b="b" l="l" r="r" t="t"/>
            <a:pathLst>
              <a:path extrusionOk="0" fill="none" h="1" w="1330">
                <a:moveTo>
                  <a:pt x="1329" y="1"/>
                </a:moveTo>
                <a:lnTo>
                  <a:pt x="1" y="1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9"/>
          <p:cNvSpPr/>
          <p:nvPr/>
        </p:nvSpPr>
        <p:spPr>
          <a:xfrm>
            <a:off x="101617" y="1874977"/>
            <a:ext cx="49" cy="66414"/>
          </a:xfrm>
          <a:custGeom>
            <a:rect b="b" l="l" r="r" t="t"/>
            <a:pathLst>
              <a:path extrusionOk="0" fill="none" h="1369" w="1">
                <a:moveTo>
                  <a:pt x="0" y="0"/>
                </a:moveTo>
                <a:lnTo>
                  <a:pt x="0" y="1368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9"/>
          <p:cNvSpPr/>
          <p:nvPr/>
        </p:nvSpPr>
        <p:spPr>
          <a:xfrm>
            <a:off x="67464" y="1907189"/>
            <a:ext cx="66414" cy="49"/>
          </a:xfrm>
          <a:custGeom>
            <a:rect b="b" l="l" r="r" t="t"/>
            <a:pathLst>
              <a:path extrusionOk="0" fill="none" h="1" w="1369">
                <a:moveTo>
                  <a:pt x="1368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9"/>
          <p:cNvSpPr/>
          <p:nvPr/>
        </p:nvSpPr>
        <p:spPr>
          <a:xfrm>
            <a:off x="8276861" y="221310"/>
            <a:ext cx="62096" cy="62096"/>
          </a:xfrm>
          <a:custGeom>
            <a:rect b="b" l="l" r="r" t="t"/>
            <a:pathLst>
              <a:path extrusionOk="0" fill="none" h="1280" w="1280">
                <a:moveTo>
                  <a:pt x="1280" y="616"/>
                </a:moveTo>
                <a:cubicBezTo>
                  <a:pt x="1280" y="992"/>
                  <a:pt x="992" y="1280"/>
                  <a:pt x="625" y="1280"/>
                </a:cubicBezTo>
                <a:cubicBezTo>
                  <a:pt x="288" y="1280"/>
                  <a:pt x="1" y="992"/>
                  <a:pt x="1" y="616"/>
                </a:cubicBezTo>
                <a:cubicBezTo>
                  <a:pt x="1" y="288"/>
                  <a:pt x="288" y="1"/>
                  <a:pt x="625" y="1"/>
                </a:cubicBezTo>
                <a:cubicBezTo>
                  <a:pt x="992" y="1"/>
                  <a:pt x="1280" y="288"/>
                  <a:pt x="1280" y="616"/>
                </a:cubicBezTo>
                <a:close/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9"/>
          <p:cNvSpPr/>
          <p:nvPr/>
        </p:nvSpPr>
        <p:spPr>
          <a:xfrm>
            <a:off x="484509" y="4325321"/>
            <a:ext cx="254982" cy="49"/>
          </a:xfrm>
          <a:custGeom>
            <a:rect b="b" l="l" r="r" t="t"/>
            <a:pathLst>
              <a:path extrusionOk="0" fill="none" h="1" w="5256">
                <a:moveTo>
                  <a:pt x="1" y="1"/>
                </a:moveTo>
                <a:lnTo>
                  <a:pt x="5256" y="1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9"/>
          <p:cNvSpPr/>
          <p:nvPr/>
        </p:nvSpPr>
        <p:spPr>
          <a:xfrm>
            <a:off x="3024671" y="4929071"/>
            <a:ext cx="254982" cy="49"/>
          </a:xfrm>
          <a:custGeom>
            <a:rect b="b" l="l" r="r" t="t"/>
            <a:pathLst>
              <a:path extrusionOk="0" fill="none" h="1" w="5256">
                <a:moveTo>
                  <a:pt x="1" y="1"/>
                </a:moveTo>
                <a:lnTo>
                  <a:pt x="5256" y="1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9"/>
          <p:cNvSpPr/>
          <p:nvPr/>
        </p:nvSpPr>
        <p:spPr>
          <a:xfrm>
            <a:off x="5214020" y="53637"/>
            <a:ext cx="154088" cy="151682"/>
          </a:xfrm>
          <a:custGeom>
            <a:rect b="b" l="l" r="r" t="t"/>
            <a:pathLst>
              <a:path extrusionOk="0" fill="none" h="4286" w="4354">
                <a:moveTo>
                  <a:pt x="3784" y="54"/>
                </a:moveTo>
                <a:lnTo>
                  <a:pt x="339" y="963"/>
                </a:lnTo>
                <a:cubicBezTo>
                  <a:pt x="54" y="1072"/>
                  <a:pt x="0" y="1465"/>
                  <a:pt x="231" y="1750"/>
                </a:cubicBezTo>
                <a:lnTo>
                  <a:pt x="2713" y="4123"/>
                </a:lnTo>
                <a:cubicBezTo>
                  <a:pt x="2943" y="4286"/>
                  <a:pt x="3228" y="4232"/>
                  <a:pt x="3282" y="3947"/>
                </a:cubicBezTo>
                <a:lnTo>
                  <a:pt x="4245" y="678"/>
                </a:lnTo>
                <a:cubicBezTo>
                  <a:pt x="4353" y="339"/>
                  <a:pt x="4069" y="0"/>
                  <a:pt x="3784" y="54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9"/>
          <p:cNvSpPr/>
          <p:nvPr/>
        </p:nvSpPr>
        <p:spPr>
          <a:xfrm>
            <a:off x="6123309" y="4630121"/>
            <a:ext cx="254982" cy="49"/>
          </a:xfrm>
          <a:custGeom>
            <a:rect b="b" l="l" r="r" t="t"/>
            <a:pathLst>
              <a:path extrusionOk="0" fill="none" h="1" w="5256">
                <a:moveTo>
                  <a:pt x="1" y="1"/>
                </a:moveTo>
                <a:lnTo>
                  <a:pt x="5256" y="1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" name="Google Shape;765;p19"/>
          <p:cNvGrpSpPr/>
          <p:nvPr/>
        </p:nvGrpSpPr>
        <p:grpSpPr>
          <a:xfrm>
            <a:off x="8524933" y="3529034"/>
            <a:ext cx="1222079" cy="1009533"/>
            <a:chOff x="6101758" y="2859784"/>
            <a:chExt cx="1222079" cy="1009533"/>
          </a:xfrm>
        </p:grpSpPr>
        <p:sp>
          <p:nvSpPr>
            <p:cNvPr id="766" name="Google Shape;766;p19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19"/>
          <p:cNvGrpSpPr/>
          <p:nvPr/>
        </p:nvGrpSpPr>
        <p:grpSpPr>
          <a:xfrm>
            <a:off x="-555317" y="3519509"/>
            <a:ext cx="1222079" cy="1009533"/>
            <a:chOff x="6101758" y="2859784"/>
            <a:chExt cx="1222079" cy="1009533"/>
          </a:xfrm>
        </p:grpSpPr>
        <p:sp>
          <p:nvSpPr>
            <p:cNvPr id="777" name="Google Shape;777;p19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7" name="Google Shape;787;p19"/>
          <p:cNvSpPr txBox="1"/>
          <p:nvPr>
            <p:ph idx="15" type="title"/>
          </p:nvPr>
        </p:nvSpPr>
        <p:spPr>
          <a:xfrm>
            <a:off x="713225" y="445025"/>
            <a:ext cx="771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0"/>
          <p:cNvSpPr txBox="1"/>
          <p:nvPr>
            <p:ph type="title"/>
          </p:nvPr>
        </p:nvSpPr>
        <p:spPr>
          <a:xfrm>
            <a:off x="731525" y="445025"/>
            <a:ext cx="76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0" name="Google Shape;790;p20"/>
          <p:cNvSpPr/>
          <p:nvPr/>
        </p:nvSpPr>
        <p:spPr>
          <a:xfrm flipH="1">
            <a:off x="-299507" y="259447"/>
            <a:ext cx="1891500" cy="560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1" name="Google Shape;791;p20"/>
          <p:cNvGrpSpPr/>
          <p:nvPr/>
        </p:nvGrpSpPr>
        <p:grpSpPr>
          <a:xfrm>
            <a:off x="204436" y="176149"/>
            <a:ext cx="8738597" cy="4906446"/>
            <a:chOff x="204436" y="176149"/>
            <a:chExt cx="8738597" cy="4906446"/>
          </a:xfrm>
        </p:grpSpPr>
        <p:sp>
          <p:nvSpPr>
            <p:cNvPr id="792" name="Google Shape;792;p20"/>
            <p:cNvSpPr/>
            <p:nvPr/>
          </p:nvSpPr>
          <p:spPr>
            <a:xfrm>
              <a:off x="8882878" y="3260985"/>
              <a:ext cx="49" cy="36142"/>
            </a:xfrm>
            <a:custGeom>
              <a:rect b="b" l="l" r="r" t="t"/>
              <a:pathLst>
                <a:path extrusionOk="0" fill="none" h="745" w="1">
                  <a:moveTo>
                    <a:pt x="0" y="1"/>
                  </a:moveTo>
                  <a:lnTo>
                    <a:pt x="0" y="74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8864589" y="3278789"/>
              <a:ext cx="38034" cy="49"/>
            </a:xfrm>
            <a:custGeom>
              <a:rect b="b" l="l" r="r" t="t"/>
              <a:pathLst>
                <a:path extrusionOk="0" fill="none" h="1" w="784">
                  <a:moveTo>
                    <a:pt x="784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298332" y="370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266121" y="404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8866530" y="2569307"/>
              <a:ext cx="34201" cy="36093"/>
            </a:xfrm>
            <a:custGeom>
              <a:rect b="b" l="l" r="r" t="t"/>
              <a:pathLst>
                <a:path extrusionOk="0" fill="none" h="744" w="705">
                  <a:moveTo>
                    <a:pt x="704" y="377"/>
                  </a:moveTo>
                  <a:cubicBezTo>
                    <a:pt x="704" y="575"/>
                    <a:pt x="545" y="744"/>
                    <a:pt x="337" y="744"/>
                  </a:cubicBezTo>
                  <a:cubicBezTo>
                    <a:pt x="129" y="744"/>
                    <a:pt x="0" y="575"/>
                    <a:pt x="0" y="377"/>
                  </a:cubicBezTo>
                  <a:cubicBezTo>
                    <a:pt x="0" y="169"/>
                    <a:pt x="129" y="0"/>
                    <a:pt x="337" y="0"/>
                  </a:cubicBezTo>
                  <a:cubicBezTo>
                    <a:pt x="545" y="0"/>
                    <a:pt x="704" y="169"/>
                    <a:pt x="704" y="377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645606" y="16977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465139" y="10800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8245486" y="1982351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1"/>
                  </a:moveTo>
                  <a:lnTo>
                    <a:pt x="5245" y="1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8698145" y="3980072"/>
              <a:ext cx="34201" cy="36142"/>
            </a:xfrm>
            <a:custGeom>
              <a:rect b="b" l="l" r="r" t="t"/>
              <a:pathLst>
                <a:path extrusionOk="0" fill="none" h="745" w="705">
                  <a:moveTo>
                    <a:pt x="705" y="378"/>
                  </a:moveTo>
                  <a:cubicBezTo>
                    <a:pt x="705" y="586"/>
                    <a:pt x="546" y="745"/>
                    <a:pt x="338" y="745"/>
                  </a:cubicBezTo>
                  <a:cubicBezTo>
                    <a:pt x="130" y="745"/>
                    <a:pt x="1" y="586"/>
                    <a:pt x="1" y="378"/>
                  </a:cubicBezTo>
                  <a:cubicBezTo>
                    <a:pt x="1" y="170"/>
                    <a:pt x="130" y="1"/>
                    <a:pt x="338" y="1"/>
                  </a:cubicBezTo>
                  <a:cubicBezTo>
                    <a:pt x="546" y="1"/>
                    <a:pt x="705" y="170"/>
                    <a:pt x="705" y="378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751845" y="29180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296803" y="24913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7864565" y="3335062"/>
              <a:ext cx="168387" cy="49"/>
            </a:xfrm>
            <a:custGeom>
              <a:rect b="b" l="l" r="r" t="t"/>
              <a:pathLst>
                <a:path extrusionOk="0" fill="none" h="1" w="3471">
                  <a:moveTo>
                    <a:pt x="1" y="0"/>
                  </a:moveTo>
                  <a:lnTo>
                    <a:pt x="34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1236721" y="43350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1204461" y="43672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>
              <a:off x="7698120" y="4585690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15"/>
                  </a:moveTo>
                  <a:cubicBezTo>
                    <a:pt x="1240" y="992"/>
                    <a:pt x="992" y="1279"/>
                    <a:pt x="62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25" y="0"/>
                  </a:cubicBezTo>
                  <a:cubicBezTo>
                    <a:pt x="992" y="0"/>
                    <a:pt x="1240" y="288"/>
                    <a:pt x="1240" y="61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7742412" y="5018608"/>
              <a:ext cx="49" cy="63988"/>
            </a:xfrm>
            <a:custGeom>
              <a:rect b="b" l="l" r="r" t="t"/>
              <a:pathLst>
                <a:path extrusionOk="0" fill="none" h="1319" w="1">
                  <a:moveTo>
                    <a:pt x="0" y="0"/>
                  </a:moveTo>
                  <a:lnTo>
                    <a:pt x="0" y="1319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7710151" y="5050334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8499974" y="4292729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2"/>
                    <a:pt x="992" y="1290"/>
                    <a:pt x="615" y="1290"/>
                  </a:cubicBezTo>
                  <a:cubicBezTo>
                    <a:pt x="288" y="1290"/>
                    <a:pt x="1" y="992"/>
                    <a:pt x="1" y="626"/>
                  </a:cubicBezTo>
                  <a:cubicBezTo>
                    <a:pt x="1" y="298"/>
                    <a:pt x="288" y="1"/>
                    <a:pt x="615" y="1"/>
                  </a:cubicBezTo>
                  <a:cubicBezTo>
                    <a:pt x="992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8880938" y="3717964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5"/>
                  </a:moveTo>
                  <a:cubicBezTo>
                    <a:pt x="1280" y="992"/>
                    <a:pt x="992" y="1279"/>
                    <a:pt x="65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55" y="0"/>
                  </a:cubicBezTo>
                  <a:cubicBezTo>
                    <a:pt x="992" y="0"/>
                    <a:pt x="1280" y="288"/>
                    <a:pt x="1280" y="6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204436" y="36337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8541840" y="3579415"/>
              <a:ext cx="236692" cy="49"/>
            </a:xfrm>
            <a:custGeom>
              <a:rect b="b" l="l" r="r" t="t"/>
              <a:pathLst>
                <a:path extrusionOk="0" fill="none" h="1" w="4879">
                  <a:moveTo>
                    <a:pt x="487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8639425" y="176149"/>
              <a:ext cx="62096" cy="60156"/>
            </a:xfrm>
            <a:custGeom>
              <a:rect b="b" l="l" r="r" t="t"/>
              <a:pathLst>
                <a:path extrusionOk="0" fill="none" h="1240" w="1280">
                  <a:moveTo>
                    <a:pt x="1280" y="625"/>
                  </a:moveTo>
                  <a:cubicBezTo>
                    <a:pt x="1280" y="992"/>
                    <a:pt x="992" y="1240"/>
                    <a:pt x="626" y="1240"/>
                  </a:cubicBezTo>
                  <a:cubicBezTo>
                    <a:pt x="288" y="1240"/>
                    <a:pt x="1" y="992"/>
                    <a:pt x="1" y="625"/>
                  </a:cubicBezTo>
                  <a:cubicBezTo>
                    <a:pt x="1" y="288"/>
                    <a:pt x="288" y="1"/>
                    <a:pt x="626" y="1"/>
                  </a:cubicBezTo>
                  <a:cubicBezTo>
                    <a:pt x="992" y="1"/>
                    <a:pt x="1280" y="288"/>
                    <a:pt x="128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8678449" y="1074326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0"/>
                  </a:moveTo>
                  <a:lnTo>
                    <a:pt x="5245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20"/>
          <p:cNvGrpSpPr/>
          <p:nvPr/>
        </p:nvGrpSpPr>
        <p:grpSpPr>
          <a:xfrm rot="10800000">
            <a:off x="-443700" y="819543"/>
            <a:ext cx="1086673" cy="897677"/>
            <a:chOff x="6101758" y="2859784"/>
            <a:chExt cx="1222079" cy="1009533"/>
          </a:xfrm>
        </p:grpSpPr>
        <p:sp>
          <p:nvSpPr>
            <p:cNvPr id="816" name="Google Shape;816;p20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3"/>
          <p:cNvGrpSpPr/>
          <p:nvPr/>
        </p:nvGrpSpPr>
        <p:grpSpPr>
          <a:xfrm>
            <a:off x="168169" y="129458"/>
            <a:ext cx="8873476" cy="4521710"/>
            <a:chOff x="168169" y="129458"/>
            <a:chExt cx="8873476" cy="4521710"/>
          </a:xfrm>
        </p:grpSpPr>
        <p:sp>
          <p:nvSpPr>
            <p:cNvPr id="59" name="Google Shape;59;p3"/>
            <p:cNvSpPr/>
            <p:nvPr/>
          </p:nvSpPr>
          <p:spPr>
            <a:xfrm flipH="1">
              <a:off x="4612091" y="527348"/>
              <a:ext cx="97960" cy="97960"/>
            </a:xfrm>
            <a:custGeom>
              <a:rect b="b" l="l" r="r" t="t"/>
              <a:pathLst>
                <a:path extrusionOk="0" fill="none" h="2768" w="2768">
                  <a:moveTo>
                    <a:pt x="2767" y="1357"/>
                  </a:moveTo>
                  <a:cubicBezTo>
                    <a:pt x="2767" y="2157"/>
                    <a:pt x="2143" y="2767"/>
                    <a:pt x="1411" y="2767"/>
                  </a:cubicBezTo>
                  <a:cubicBezTo>
                    <a:pt x="624" y="2767"/>
                    <a:pt x="1" y="2157"/>
                    <a:pt x="1" y="1357"/>
                  </a:cubicBezTo>
                  <a:cubicBezTo>
                    <a:pt x="1" y="624"/>
                    <a:pt x="624" y="1"/>
                    <a:pt x="1411" y="1"/>
                  </a:cubicBezTo>
                  <a:cubicBezTo>
                    <a:pt x="2143" y="1"/>
                    <a:pt x="2767" y="624"/>
                    <a:pt x="2767" y="1357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flipH="1">
              <a:off x="354391" y="203388"/>
              <a:ext cx="97960" cy="97924"/>
            </a:xfrm>
            <a:custGeom>
              <a:rect b="b" l="l" r="r" t="t"/>
              <a:pathLst>
                <a:path extrusionOk="0" fill="none" h="2767" w="2768">
                  <a:moveTo>
                    <a:pt x="2767" y="1356"/>
                  </a:moveTo>
                  <a:cubicBezTo>
                    <a:pt x="2767" y="2157"/>
                    <a:pt x="2143" y="2767"/>
                    <a:pt x="1411" y="2767"/>
                  </a:cubicBezTo>
                  <a:cubicBezTo>
                    <a:pt x="624" y="2767"/>
                    <a:pt x="1" y="2157"/>
                    <a:pt x="1" y="1356"/>
                  </a:cubicBezTo>
                  <a:cubicBezTo>
                    <a:pt x="1" y="624"/>
                    <a:pt x="624" y="0"/>
                    <a:pt x="1411" y="0"/>
                  </a:cubicBezTo>
                  <a:cubicBezTo>
                    <a:pt x="2143" y="0"/>
                    <a:pt x="2767" y="624"/>
                    <a:pt x="2767" y="1356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flipH="1">
              <a:off x="7777903" y="1113371"/>
              <a:ext cx="97924" cy="97960"/>
            </a:xfrm>
            <a:custGeom>
              <a:rect b="b" l="l" r="r" t="t"/>
              <a:pathLst>
                <a:path extrusionOk="0" fill="none" h="2768" w="2767">
                  <a:moveTo>
                    <a:pt x="2767" y="1411"/>
                  </a:moveTo>
                  <a:cubicBezTo>
                    <a:pt x="2767" y="2143"/>
                    <a:pt x="2156" y="2767"/>
                    <a:pt x="1356" y="2767"/>
                  </a:cubicBezTo>
                  <a:cubicBezTo>
                    <a:pt x="624" y="2767"/>
                    <a:pt x="0" y="2143"/>
                    <a:pt x="0" y="1411"/>
                  </a:cubicBezTo>
                  <a:cubicBezTo>
                    <a:pt x="0" y="624"/>
                    <a:pt x="624" y="1"/>
                    <a:pt x="1356" y="1"/>
                  </a:cubicBezTo>
                  <a:cubicBezTo>
                    <a:pt x="2156" y="1"/>
                    <a:pt x="2767" y="624"/>
                    <a:pt x="2767" y="1411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flipH="1">
              <a:off x="8887557" y="641587"/>
              <a:ext cx="154088" cy="151682"/>
            </a:xfrm>
            <a:custGeom>
              <a:rect b="b" l="l" r="r" t="t"/>
              <a:pathLst>
                <a:path extrusionOk="0" fill="none" h="4286" w="4354">
                  <a:moveTo>
                    <a:pt x="3784" y="54"/>
                  </a:moveTo>
                  <a:lnTo>
                    <a:pt x="339" y="963"/>
                  </a:lnTo>
                  <a:cubicBezTo>
                    <a:pt x="54" y="1072"/>
                    <a:pt x="0" y="1465"/>
                    <a:pt x="231" y="1750"/>
                  </a:cubicBezTo>
                  <a:lnTo>
                    <a:pt x="2713" y="4123"/>
                  </a:lnTo>
                  <a:cubicBezTo>
                    <a:pt x="2943" y="4286"/>
                    <a:pt x="3228" y="4232"/>
                    <a:pt x="3282" y="3947"/>
                  </a:cubicBezTo>
                  <a:lnTo>
                    <a:pt x="4245" y="678"/>
                  </a:lnTo>
                  <a:cubicBezTo>
                    <a:pt x="4353" y="339"/>
                    <a:pt x="4069" y="0"/>
                    <a:pt x="3784" y="54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flipH="1">
              <a:off x="258413" y="1745472"/>
              <a:ext cx="144037" cy="157946"/>
            </a:xfrm>
            <a:custGeom>
              <a:rect b="b" l="l" r="r" t="t"/>
              <a:pathLst>
                <a:path extrusionOk="0" fill="none" h="4463" w="4070">
                  <a:moveTo>
                    <a:pt x="3839" y="2252"/>
                  </a:moveTo>
                  <a:lnTo>
                    <a:pt x="964" y="163"/>
                  </a:lnTo>
                  <a:cubicBezTo>
                    <a:pt x="679" y="1"/>
                    <a:pt x="286" y="218"/>
                    <a:pt x="286" y="557"/>
                  </a:cubicBezTo>
                  <a:lnTo>
                    <a:pt x="1" y="4015"/>
                  </a:lnTo>
                  <a:cubicBezTo>
                    <a:pt x="1" y="4286"/>
                    <a:pt x="232" y="4462"/>
                    <a:pt x="449" y="4354"/>
                  </a:cubicBezTo>
                  <a:lnTo>
                    <a:pt x="3622" y="2998"/>
                  </a:lnTo>
                  <a:cubicBezTo>
                    <a:pt x="3961" y="2876"/>
                    <a:pt x="4070" y="2428"/>
                    <a:pt x="3839" y="2252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flipH="1">
              <a:off x="5959946" y="203407"/>
              <a:ext cx="257745" cy="35"/>
            </a:xfrm>
            <a:custGeom>
              <a:rect b="b" l="l" r="r" t="t"/>
              <a:pathLst>
                <a:path extrusionOk="0" fill="none" h="1" w="7283">
                  <a:moveTo>
                    <a:pt x="0" y="1"/>
                  </a:moveTo>
                  <a:lnTo>
                    <a:pt x="7283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flipH="1">
              <a:off x="7525927" y="129458"/>
              <a:ext cx="132005" cy="35"/>
            </a:xfrm>
            <a:custGeom>
              <a:rect b="b" l="l" r="r" t="t"/>
              <a:pathLst>
                <a:path extrusionOk="0" fill="none" h="1" w="3730">
                  <a:moveTo>
                    <a:pt x="0" y="1"/>
                  </a:moveTo>
                  <a:lnTo>
                    <a:pt x="373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8171476" y="363669"/>
              <a:ext cx="35" cy="84051"/>
            </a:xfrm>
            <a:custGeom>
              <a:rect b="b" l="l" r="r" t="t"/>
              <a:pathLst>
                <a:path extrusionOk="0" fill="none" h="2375" w="1">
                  <a:moveTo>
                    <a:pt x="1" y="1"/>
                  </a:moveTo>
                  <a:lnTo>
                    <a:pt x="1" y="2374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8127769" y="405429"/>
              <a:ext cx="85962" cy="35"/>
            </a:xfrm>
            <a:custGeom>
              <a:rect b="b" l="l" r="r" t="t"/>
              <a:pathLst>
                <a:path extrusionOk="0" fill="none" h="1" w="2429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8127769" y="405429"/>
              <a:ext cx="85962" cy="35"/>
            </a:xfrm>
            <a:custGeom>
              <a:rect b="b" l="l" r="r" t="t"/>
              <a:pathLst>
                <a:path extrusionOk="0" fill="none" h="1" w="2429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flipH="1">
              <a:off x="226920" y="1123098"/>
              <a:ext cx="35" cy="84016"/>
            </a:xfrm>
            <a:custGeom>
              <a:rect b="b" l="l" r="r" t="t"/>
              <a:pathLst>
                <a:path extrusionOk="0" fill="none" h="2374" w="1">
                  <a:moveTo>
                    <a:pt x="0" y="0"/>
                  </a:moveTo>
                  <a:lnTo>
                    <a:pt x="0" y="2373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flipH="1">
              <a:off x="185195" y="11653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flipH="1">
              <a:off x="185195" y="1165318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flipH="1" rot="10800000">
              <a:off x="7825875" y="3901013"/>
              <a:ext cx="0" cy="63844"/>
            </a:xfrm>
            <a:custGeom>
              <a:rect b="b" l="l" r="r" t="t"/>
              <a:pathLst>
                <a:path extrusionOk="0" fill="none" h="1804" w="0">
                  <a:moveTo>
                    <a:pt x="0" y="0"/>
                  </a:moveTo>
                  <a:lnTo>
                    <a:pt x="0" y="1804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flipH="1">
              <a:off x="7793706" y="3932687"/>
              <a:ext cx="64339" cy="35"/>
            </a:xfrm>
            <a:custGeom>
              <a:rect b="b" l="l" r="r" t="t"/>
              <a:pathLst>
                <a:path extrusionOk="0" fill="none" h="1" w="1818">
                  <a:moveTo>
                    <a:pt x="181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flipH="1">
              <a:off x="794536" y="3761286"/>
              <a:ext cx="61932" cy="61932"/>
            </a:xfrm>
            <a:custGeom>
              <a:rect b="b" l="l" r="r" t="t"/>
              <a:pathLst>
                <a:path extrusionOk="0" fill="none" h="1750" w="1750">
                  <a:moveTo>
                    <a:pt x="1750" y="841"/>
                  </a:moveTo>
                  <a:cubicBezTo>
                    <a:pt x="1750" y="1357"/>
                    <a:pt x="1357" y="1750"/>
                    <a:pt x="909" y="1750"/>
                  </a:cubicBezTo>
                  <a:cubicBezTo>
                    <a:pt x="394" y="1750"/>
                    <a:pt x="0" y="1357"/>
                    <a:pt x="0" y="841"/>
                  </a:cubicBezTo>
                  <a:cubicBezTo>
                    <a:pt x="0" y="394"/>
                    <a:pt x="394" y="0"/>
                    <a:pt x="909" y="0"/>
                  </a:cubicBezTo>
                  <a:cubicBezTo>
                    <a:pt x="1357" y="0"/>
                    <a:pt x="1750" y="394"/>
                    <a:pt x="1750" y="841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flipH="1">
              <a:off x="898194" y="4515306"/>
              <a:ext cx="166085" cy="0"/>
            </a:xfrm>
            <a:custGeom>
              <a:rect b="b" l="l" r="r" t="t"/>
              <a:pathLst>
                <a:path extrusionOk="0" fill="none" h="0" w="4693">
                  <a:moveTo>
                    <a:pt x="0" y="0"/>
                  </a:moveTo>
                  <a:lnTo>
                    <a:pt x="4693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flipH="1">
              <a:off x="6319800" y="4584882"/>
              <a:ext cx="35" cy="66285"/>
            </a:xfrm>
            <a:custGeom>
              <a:rect b="b" l="l" r="r" t="t"/>
              <a:pathLst>
                <a:path extrusionOk="0" fill="none" h="1873" w="1">
                  <a:moveTo>
                    <a:pt x="1" y="0"/>
                  </a:moveTo>
                  <a:lnTo>
                    <a:pt x="1" y="1872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flipH="1">
              <a:off x="6287631" y="4617052"/>
              <a:ext cx="64339" cy="35"/>
            </a:xfrm>
            <a:custGeom>
              <a:rect b="b" l="l" r="r" t="t"/>
              <a:pathLst>
                <a:path extrusionOk="0" fill="none" h="1" w="1818">
                  <a:moveTo>
                    <a:pt x="181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flipH="1">
              <a:off x="7176009" y="4584925"/>
              <a:ext cx="61932" cy="61968"/>
            </a:xfrm>
            <a:custGeom>
              <a:rect b="b" l="l" r="r" t="t"/>
              <a:pathLst>
                <a:path extrusionOk="0" fill="none" h="1751" w="1750">
                  <a:moveTo>
                    <a:pt x="1750" y="842"/>
                  </a:moveTo>
                  <a:cubicBezTo>
                    <a:pt x="1750" y="1357"/>
                    <a:pt x="1357" y="1750"/>
                    <a:pt x="841" y="1750"/>
                  </a:cubicBezTo>
                  <a:cubicBezTo>
                    <a:pt x="394" y="1750"/>
                    <a:pt x="0" y="1357"/>
                    <a:pt x="0" y="842"/>
                  </a:cubicBezTo>
                  <a:cubicBezTo>
                    <a:pt x="0" y="394"/>
                    <a:pt x="394" y="1"/>
                    <a:pt x="841" y="1"/>
                  </a:cubicBezTo>
                  <a:cubicBezTo>
                    <a:pt x="1357" y="1"/>
                    <a:pt x="1750" y="394"/>
                    <a:pt x="1750" y="842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flipH="1">
              <a:off x="8641792" y="4554702"/>
              <a:ext cx="128183" cy="35"/>
            </a:xfrm>
            <a:custGeom>
              <a:rect b="b" l="l" r="r" t="t"/>
              <a:pathLst>
                <a:path extrusionOk="0" fill="none" h="1" w="3622">
                  <a:moveTo>
                    <a:pt x="3622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flipH="1">
              <a:off x="476309" y="3999355"/>
              <a:ext cx="35" cy="63844"/>
            </a:xfrm>
            <a:custGeom>
              <a:rect b="b" l="l" r="r" t="t"/>
              <a:pathLst>
                <a:path extrusionOk="0" fill="none" h="1804" w="1">
                  <a:moveTo>
                    <a:pt x="0" y="0"/>
                  </a:moveTo>
                  <a:lnTo>
                    <a:pt x="0" y="1804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flipH="1">
              <a:off x="444140" y="4031029"/>
              <a:ext cx="64374" cy="35"/>
            </a:xfrm>
            <a:custGeom>
              <a:rect b="b" l="l" r="r" t="t"/>
              <a:pathLst>
                <a:path extrusionOk="0" fill="none" h="1" w="1819">
                  <a:moveTo>
                    <a:pt x="181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flipH="1">
              <a:off x="168169" y="3667220"/>
              <a:ext cx="254419" cy="35"/>
            </a:xfrm>
            <a:custGeom>
              <a:rect b="b" l="l" r="r" t="t"/>
              <a:pathLst>
                <a:path extrusionOk="0" fill="none" h="1" w="7189">
                  <a:moveTo>
                    <a:pt x="0" y="0"/>
                  </a:moveTo>
                  <a:lnTo>
                    <a:pt x="7188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flipH="1">
              <a:off x="240187" y="3001038"/>
              <a:ext cx="138233" cy="35"/>
            </a:xfrm>
            <a:custGeom>
              <a:rect b="b" l="l" r="r" t="t"/>
              <a:pathLst>
                <a:path extrusionOk="0" fill="none" h="1" w="3906">
                  <a:moveTo>
                    <a:pt x="0" y="0"/>
                  </a:moveTo>
                  <a:lnTo>
                    <a:pt x="3906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757312" y="1983759"/>
              <a:ext cx="144037" cy="157946"/>
            </a:xfrm>
            <a:custGeom>
              <a:rect b="b" l="l" r="r" t="t"/>
              <a:pathLst>
                <a:path extrusionOk="0" fill="none" h="4463" w="4070">
                  <a:moveTo>
                    <a:pt x="3839" y="2252"/>
                  </a:moveTo>
                  <a:lnTo>
                    <a:pt x="964" y="163"/>
                  </a:lnTo>
                  <a:cubicBezTo>
                    <a:pt x="679" y="1"/>
                    <a:pt x="286" y="218"/>
                    <a:pt x="286" y="557"/>
                  </a:cubicBezTo>
                  <a:lnTo>
                    <a:pt x="1" y="4015"/>
                  </a:lnTo>
                  <a:cubicBezTo>
                    <a:pt x="1" y="4286"/>
                    <a:pt x="232" y="4462"/>
                    <a:pt x="449" y="4354"/>
                  </a:cubicBezTo>
                  <a:lnTo>
                    <a:pt x="3622" y="2998"/>
                  </a:lnTo>
                  <a:cubicBezTo>
                    <a:pt x="3961" y="2876"/>
                    <a:pt x="4070" y="2428"/>
                    <a:pt x="3839" y="2252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932808" y="1361385"/>
              <a:ext cx="35" cy="84016"/>
            </a:xfrm>
            <a:custGeom>
              <a:rect b="b" l="l" r="r" t="t"/>
              <a:pathLst>
                <a:path extrusionOk="0" fill="none" h="2374" w="1">
                  <a:moveTo>
                    <a:pt x="0" y="0"/>
                  </a:moveTo>
                  <a:lnTo>
                    <a:pt x="0" y="2373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888641" y="1403606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888641" y="1403606"/>
              <a:ext cx="85927" cy="35"/>
            </a:xfrm>
            <a:custGeom>
              <a:rect b="b" l="l" r="r" t="t"/>
              <a:pathLst>
                <a:path extrusionOk="0" fill="none" h="1" w="2428">
                  <a:moveTo>
                    <a:pt x="242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683418" y="4237642"/>
              <a:ext cx="35" cy="63844"/>
            </a:xfrm>
            <a:custGeom>
              <a:rect b="b" l="l" r="r" t="t"/>
              <a:pathLst>
                <a:path extrusionOk="0" fill="none" h="1804" w="1">
                  <a:moveTo>
                    <a:pt x="0" y="0"/>
                  </a:moveTo>
                  <a:lnTo>
                    <a:pt x="0" y="1804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651248" y="4269316"/>
              <a:ext cx="64374" cy="35"/>
            </a:xfrm>
            <a:custGeom>
              <a:rect b="b" l="l" r="r" t="t"/>
              <a:pathLst>
                <a:path extrusionOk="0" fill="none" h="1" w="1819">
                  <a:moveTo>
                    <a:pt x="181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737175" y="3905507"/>
              <a:ext cx="254419" cy="35"/>
            </a:xfrm>
            <a:custGeom>
              <a:rect b="b" l="l" r="r" t="t"/>
              <a:pathLst>
                <a:path extrusionOk="0" fill="none" h="1" w="7189">
                  <a:moveTo>
                    <a:pt x="0" y="0"/>
                  </a:moveTo>
                  <a:lnTo>
                    <a:pt x="7188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781342" y="3239326"/>
              <a:ext cx="138233" cy="35"/>
            </a:xfrm>
            <a:custGeom>
              <a:rect b="b" l="l" r="r" t="t"/>
              <a:pathLst>
                <a:path extrusionOk="0" fill="none" h="1" w="3906">
                  <a:moveTo>
                    <a:pt x="0" y="0"/>
                  </a:moveTo>
                  <a:lnTo>
                    <a:pt x="3906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3"/>
          <p:cNvSpPr/>
          <p:nvPr/>
        </p:nvSpPr>
        <p:spPr>
          <a:xfrm>
            <a:off x="-335450" y="-354075"/>
            <a:ext cx="5246100" cy="687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-895350" y="4258300"/>
            <a:ext cx="2118000" cy="621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5636525" y="360574"/>
            <a:ext cx="4049100" cy="621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3"/>
          <p:cNvCxnSpPr/>
          <p:nvPr/>
        </p:nvCxnSpPr>
        <p:spPr>
          <a:xfrm rot="10800000">
            <a:off x="2238375" y="4869600"/>
            <a:ext cx="7048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3"/>
          <p:cNvSpPr txBox="1"/>
          <p:nvPr>
            <p:ph idx="1" type="subTitle"/>
          </p:nvPr>
        </p:nvSpPr>
        <p:spPr>
          <a:xfrm>
            <a:off x="1361825" y="3192700"/>
            <a:ext cx="32007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3"/>
          <p:cNvSpPr txBox="1"/>
          <p:nvPr>
            <p:ph type="title"/>
          </p:nvPr>
        </p:nvSpPr>
        <p:spPr>
          <a:xfrm>
            <a:off x="1361825" y="2484925"/>
            <a:ext cx="42579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3"/>
          <p:cNvSpPr txBox="1"/>
          <p:nvPr>
            <p:ph hasCustomPrompt="1" idx="2" type="title"/>
          </p:nvPr>
        </p:nvSpPr>
        <p:spPr>
          <a:xfrm>
            <a:off x="1361825" y="1491425"/>
            <a:ext cx="1907700" cy="9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21"/>
          <p:cNvGrpSpPr/>
          <p:nvPr/>
        </p:nvGrpSpPr>
        <p:grpSpPr>
          <a:xfrm>
            <a:off x="204436" y="176149"/>
            <a:ext cx="8738597" cy="4906446"/>
            <a:chOff x="204436" y="176149"/>
            <a:chExt cx="8738597" cy="4906446"/>
          </a:xfrm>
        </p:grpSpPr>
        <p:sp>
          <p:nvSpPr>
            <p:cNvPr id="828" name="Google Shape;828;p21"/>
            <p:cNvSpPr/>
            <p:nvPr/>
          </p:nvSpPr>
          <p:spPr>
            <a:xfrm>
              <a:off x="8882878" y="3260985"/>
              <a:ext cx="49" cy="36142"/>
            </a:xfrm>
            <a:custGeom>
              <a:rect b="b" l="l" r="r" t="t"/>
              <a:pathLst>
                <a:path extrusionOk="0" fill="none" h="745" w="1">
                  <a:moveTo>
                    <a:pt x="0" y="1"/>
                  </a:moveTo>
                  <a:lnTo>
                    <a:pt x="0" y="744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8864589" y="3278789"/>
              <a:ext cx="38034" cy="49"/>
            </a:xfrm>
            <a:custGeom>
              <a:rect b="b" l="l" r="r" t="t"/>
              <a:pathLst>
                <a:path extrusionOk="0" fill="none" h="1" w="784">
                  <a:moveTo>
                    <a:pt x="784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298332" y="370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266121" y="404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8866530" y="2569307"/>
              <a:ext cx="34201" cy="36093"/>
            </a:xfrm>
            <a:custGeom>
              <a:rect b="b" l="l" r="r" t="t"/>
              <a:pathLst>
                <a:path extrusionOk="0" fill="none" h="744" w="705">
                  <a:moveTo>
                    <a:pt x="704" y="377"/>
                  </a:moveTo>
                  <a:cubicBezTo>
                    <a:pt x="704" y="575"/>
                    <a:pt x="545" y="744"/>
                    <a:pt x="337" y="744"/>
                  </a:cubicBezTo>
                  <a:cubicBezTo>
                    <a:pt x="129" y="744"/>
                    <a:pt x="0" y="575"/>
                    <a:pt x="0" y="377"/>
                  </a:cubicBezTo>
                  <a:cubicBezTo>
                    <a:pt x="0" y="169"/>
                    <a:pt x="129" y="0"/>
                    <a:pt x="337" y="0"/>
                  </a:cubicBezTo>
                  <a:cubicBezTo>
                    <a:pt x="545" y="0"/>
                    <a:pt x="704" y="169"/>
                    <a:pt x="704" y="377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645606" y="16977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465139" y="10800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8245486" y="1982351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1"/>
                  </a:moveTo>
                  <a:lnTo>
                    <a:pt x="5245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8698145" y="3980072"/>
              <a:ext cx="34201" cy="36142"/>
            </a:xfrm>
            <a:custGeom>
              <a:rect b="b" l="l" r="r" t="t"/>
              <a:pathLst>
                <a:path extrusionOk="0" fill="none" h="745" w="705">
                  <a:moveTo>
                    <a:pt x="705" y="378"/>
                  </a:moveTo>
                  <a:cubicBezTo>
                    <a:pt x="705" y="586"/>
                    <a:pt x="546" y="745"/>
                    <a:pt x="338" y="745"/>
                  </a:cubicBezTo>
                  <a:cubicBezTo>
                    <a:pt x="130" y="745"/>
                    <a:pt x="1" y="586"/>
                    <a:pt x="1" y="378"/>
                  </a:cubicBezTo>
                  <a:cubicBezTo>
                    <a:pt x="1" y="170"/>
                    <a:pt x="130" y="1"/>
                    <a:pt x="338" y="1"/>
                  </a:cubicBezTo>
                  <a:cubicBezTo>
                    <a:pt x="546" y="1"/>
                    <a:pt x="705" y="170"/>
                    <a:pt x="705" y="378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751845" y="29180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296803" y="24913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7864565" y="3335062"/>
              <a:ext cx="168387" cy="49"/>
            </a:xfrm>
            <a:custGeom>
              <a:rect b="b" l="l" r="r" t="t"/>
              <a:pathLst>
                <a:path extrusionOk="0" fill="none" h="1" w="3471">
                  <a:moveTo>
                    <a:pt x="1" y="0"/>
                  </a:moveTo>
                  <a:lnTo>
                    <a:pt x="3471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1236721" y="43350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1204461" y="43672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7698120" y="4585690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15"/>
                  </a:moveTo>
                  <a:cubicBezTo>
                    <a:pt x="1240" y="992"/>
                    <a:pt x="992" y="1279"/>
                    <a:pt x="62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25" y="0"/>
                  </a:cubicBezTo>
                  <a:cubicBezTo>
                    <a:pt x="992" y="0"/>
                    <a:pt x="1240" y="288"/>
                    <a:pt x="1240" y="61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7742412" y="5018608"/>
              <a:ext cx="49" cy="63988"/>
            </a:xfrm>
            <a:custGeom>
              <a:rect b="b" l="l" r="r" t="t"/>
              <a:pathLst>
                <a:path extrusionOk="0" fill="none" h="1319" w="1">
                  <a:moveTo>
                    <a:pt x="0" y="0"/>
                  </a:moveTo>
                  <a:lnTo>
                    <a:pt x="0" y="131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7710151" y="5050334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8499974" y="4292729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2"/>
                    <a:pt x="992" y="1290"/>
                    <a:pt x="615" y="1290"/>
                  </a:cubicBezTo>
                  <a:cubicBezTo>
                    <a:pt x="288" y="1290"/>
                    <a:pt x="1" y="992"/>
                    <a:pt x="1" y="626"/>
                  </a:cubicBezTo>
                  <a:cubicBezTo>
                    <a:pt x="1" y="298"/>
                    <a:pt x="288" y="1"/>
                    <a:pt x="615" y="1"/>
                  </a:cubicBezTo>
                  <a:cubicBezTo>
                    <a:pt x="992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8880938" y="3717964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5"/>
                  </a:moveTo>
                  <a:cubicBezTo>
                    <a:pt x="1280" y="992"/>
                    <a:pt x="992" y="1279"/>
                    <a:pt x="65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55" y="0"/>
                  </a:cubicBezTo>
                  <a:cubicBezTo>
                    <a:pt x="992" y="0"/>
                    <a:pt x="1280" y="288"/>
                    <a:pt x="1280" y="6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204436" y="36337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541840" y="3579415"/>
              <a:ext cx="236692" cy="49"/>
            </a:xfrm>
            <a:custGeom>
              <a:rect b="b" l="l" r="r" t="t"/>
              <a:pathLst>
                <a:path extrusionOk="0" fill="none" h="1" w="4879">
                  <a:moveTo>
                    <a:pt x="487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8639425" y="176149"/>
              <a:ext cx="62096" cy="60156"/>
            </a:xfrm>
            <a:custGeom>
              <a:rect b="b" l="l" r="r" t="t"/>
              <a:pathLst>
                <a:path extrusionOk="0" fill="none" h="1240" w="1280">
                  <a:moveTo>
                    <a:pt x="1280" y="625"/>
                  </a:moveTo>
                  <a:cubicBezTo>
                    <a:pt x="1280" y="992"/>
                    <a:pt x="992" y="1240"/>
                    <a:pt x="626" y="1240"/>
                  </a:cubicBezTo>
                  <a:cubicBezTo>
                    <a:pt x="288" y="1240"/>
                    <a:pt x="1" y="992"/>
                    <a:pt x="1" y="625"/>
                  </a:cubicBezTo>
                  <a:cubicBezTo>
                    <a:pt x="1" y="288"/>
                    <a:pt x="288" y="1"/>
                    <a:pt x="626" y="1"/>
                  </a:cubicBezTo>
                  <a:cubicBezTo>
                    <a:pt x="992" y="1"/>
                    <a:pt x="1280" y="288"/>
                    <a:pt x="1280" y="6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8678449" y="1074326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0"/>
                  </a:moveTo>
                  <a:lnTo>
                    <a:pt x="5245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21"/>
          <p:cNvSpPr/>
          <p:nvPr/>
        </p:nvSpPr>
        <p:spPr>
          <a:xfrm flipH="1">
            <a:off x="7633500" y="792847"/>
            <a:ext cx="1891500" cy="560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1"/>
          <p:cNvSpPr/>
          <p:nvPr/>
        </p:nvSpPr>
        <p:spPr>
          <a:xfrm flipH="1">
            <a:off x="944100" y="4932025"/>
            <a:ext cx="7255800" cy="669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3" name="Google Shape;853;p21"/>
          <p:cNvGrpSpPr/>
          <p:nvPr/>
        </p:nvGrpSpPr>
        <p:grpSpPr>
          <a:xfrm flipH="1">
            <a:off x="8014553" y="58110"/>
            <a:ext cx="889429" cy="734738"/>
            <a:chOff x="6101758" y="2859784"/>
            <a:chExt cx="1222079" cy="1009533"/>
          </a:xfrm>
        </p:grpSpPr>
        <p:sp>
          <p:nvSpPr>
            <p:cNvPr id="854" name="Google Shape;854;p21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4" name="Google Shape;864;p21"/>
          <p:cNvSpPr txBox="1"/>
          <p:nvPr>
            <p:ph type="title"/>
          </p:nvPr>
        </p:nvSpPr>
        <p:spPr>
          <a:xfrm>
            <a:off x="840575" y="445025"/>
            <a:ext cx="754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">
  <p:cSld name="CUSTOM_10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2"/>
          <p:cNvSpPr txBox="1"/>
          <p:nvPr>
            <p:ph type="title"/>
          </p:nvPr>
        </p:nvSpPr>
        <p:spPr>
          <a:xfrm>
            <a:off x="731525" y="445025"/>
            <a:ext cx="76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7" name="Google Shape;867;p22"/>
          <p:cNvSpPr/>
          <p:nvPr/>
        </p:nvSpPr>
        <p:spPr>
          <a:xfrm>
            <a:off x="7918898" y="978127"/>
            <a:ext cx="49" cy="64036"/>
          </a:xfrm>
          <a:custGeom>
            <a:rect b="b" l="l" r="r" t="t"/>
            <a:pathLst>
              <a:path extrusionOk="0" fill="none" h="1320" w="1">
                <a:moveTo>
                  <a:pt x="1" y="0"/>
                </a:moveTo>
                <a:lnTo>
                  <a:pt x="1" y="1319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2"/>
          <p:cNvSpPr/>
          <p:nvPr/>
        </p:nvSpPr>
        <p:spPr>
          <a:xfrm>
            <a:off x="8882878" y="3260985"/>
            <a:ext cx="49" cy="36142"/>
          </a:xfrm>
          <a:custGeom>
            <a:rect b="b" l="l" r="r" t="t"/>
            <a:pathLst>
              <a:path extrusionOk="0" fill="none" h="745" w="1">
                <a:moveTo>
                  <a:pt x="0" y="1"/>
                </a:moveTo>
                <a:lnTo>
                  <a:pt x="0" y="744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2"/>
          <p:cNvSpPr/>
          <p:nvPr/>
        </p:nvSpPr>
        <p:spPr>
          <a:xfrm>
            <a:off x="8864589" y="3278789"/>
            <a:ext cx="38034" cy="49"/>
          </a:xfrm>
          <a:custGeom>
            <a:rect b="b" l="l" r="r" t="t"/>
            <a:pathLst>
              <a:path extrusionOk="0" fill="none" h="1" w="784">
                <a:moveTo>
                  <a:pt x="784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2"/>
          <p:cNvSpPr/>
          <p:nvPr/>
        </p:nvSpPr>
        <p:spPr>
          <a:xfrm>
            <a:off x="298332" y="370650"/>
            <a:ext cx="49" cy="65928"/>
          </a:xfrm>
          <a:custGeom>
            <a:rect b="b" l="l" r="r" t="t"/>
            <a:pathLst>
              <a:path extrusionOk="0" fill="none" h="1359" w="1">
                <a:moveTo>
                  <a:pt x="1" y="0"/>
                </a:moveTo>
                <a:lnTo>
                  <a:pt x="1" y="1359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2"/>
          <p:cNvSpPr/>
          <p:nvPr/>
        </p:nvSpPr>
        <p:spPr>
          <a:xfrm>
            <a:off x="266121" y="404317"/>
            <a:ext cx="63988" cy="49"/>
          </a:xfrm>
          <a:custGeom>
            <a:rect b="b" l="l" r="r" t="t"/>
            <a:pathLst>
              <a:path extrusionOk="0" fill="none" h="1" w="1319">
                <a:moveTo>
                  <a:pt x="1319" y="1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2"/>
          <p:cNvSpPr/>
          <p:nvPr/>
        </p:nvSpPr>
        <p:spPr>
          <a:xfrm>
            <a:off x="8866530" y="2569307"/>
            <a:ext cx="34201" cy="36093"/>
          </a:xfrm>
          <a:custGeom>
            <a:rect b="b" l="l" r="r" t="t"/>
            <a:pathLst>
              <a:path extrusionOk="0" fill="none" h="744" w="705">
                <a:moveTo>
                  <a:pt x="704" y="377"/>
                </a:moveTo>
                <a:cubicBezTo>
                  <a:pt x="704" y="575"/>
                  <a:pt x="545" y="744"/>
                  <a:pt x="337" y="744"/>
                </a:cubicBezTo>
                <a:cubicBezTo>
                  <a:pt x="129" y="744"/>
                  <a:pt x="0" y="575"/>
                  <a:pt x="0" y="377"/>
                </a:cubicBezTo>
                <a:cubicBezTo>
                  <a:pt x="0" y="169"/>
                  <a:pt x="129" y="0"/>
                  <a:pt x="337" y="0"/>
                </a:cubicBezTo>
                <a:cubicBezTo>
                  <a:pt x="545" y="0"/>
                  <a:pt x="704" y="169"/>
                  <a:pt x="704" y="377"/>
                </a:cubicBezTo>
                <a:close/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2"/>
          <p:cNvSpPr/>
          <p:nvPr/>
        </p:nvSpPr>
        <p:spPr>
          <a:xfrm>
            <a:off x="645606" y="1697743"/>
            <a:ext cx="60204" cy="62096"/>
          </a:xfrm>
          <a:custGeom>
            <a:rect b="b" l="l" r="r" t="t"/>
            <a:pathLst>
              <a:path extrusionOk="0" fill="none" h="1280" w="1241">
                <a:moveTo>
                  <a:pt x="1240" y="655"/>
                </a:moveTo>
                <a:cubicBezTo>
                  <a:pt x="1240" y="992"/>
                  <a:pt x="992" y="1279"/>
                  <a:pt x="616" y="1279"/>
                </a:cubicBezTo>
                <a:cubicBezTo>
                  <a:pt x="288" y="1279"/>
                  <a:pt x="1" y="992"/>
                  <a:pt x="1" y="655"/>
                </a:cubicBezTo>
                <a:cubicBezTo>
                  <a:pt x="1" y="288"/>
                  <a:pt x="288" y="0"/>
                  <a:pt x="616" y="0"/>
                </a:cubicBezTo>
                <a:cubicBezTo>
                  <a:pt x="992" y="0"/>
                  <a:pt x="1240" y="288"/>
                  <a:pt x="1240" y="655"/>
                </a:cubicBezTo>
                <a:close/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2"/>
          <p:cNvSpPr/>
          <p:nvPr/>
        </p:nvSpPr>
        <p:spPr>
          <a:xfrm>
            <a:off x="465139" y="1080099"/>
            <a:ext cx="348805" cy="49"/>
          </a:xfrm>
          <a:custGeom>
            <a:rect b="b" l="l" r="r" t="t"/>
            <a:pathLst>
              <a:path extrusionOk="0" fill="none" h="1" w="7190">
                <a:moveTo>
                  <a:pt x="1" y="0"/>
                </a:moveTo>
                <a:lnTo>
                  <a:pt x="7190" y="0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2"/>
          <p:cNvSpPr/>
          <p:nvPr/>
        </p:nvSpPr>
        <p:spPr>
          <a:xfrm>
            <a:off x="8245486" y="1982351"/>
            <a:ext cx="254497" cy="49"/>
          </a:xfrm>
          <a:custGeom>
            <a:rect b="b" l="l" r="r" t="t"/>
            <a:pathLst>
              <a:path extrusionOk="0" fill="none" h="1" w="5246">
                <a:moveTo>
                  <a:pt x="0" y="1"/>
                </a:moveTo>
                <a:lnTo>
                  <a:pt x="5245" y="1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2"/>
          <p:cNvSpPr/>
          <p:nvPr/>
        </p:nvSpPr>
        <p:spPr>
          <a:xfrm>
            <a:off x="8698145" y="3980072"/>
            <a:ext cx="34201" cy="36142"/>
          </a:xfrm>
          <a:custGeom>
            <a:rect b="b" l="l" r="r" t="t"/>
            <a:pathLst>
              <a:path extrusionOk="0" fill="none" h="745" w="705">
                <a:moveTo>
                  <a:pt x="705" y="378"/>
                </a:moveTo>
                <a:cubicBezTo>
                  <a:pt x="705" y="586"/>
                  <a:pt x="546" y="745"/>
                  <a:pt x="338" y="745"/>
                </a:cubicBezTo>
                <a:cubicBezTo>
                  <a:pt x="130" y="745"/>
                  <a:pt x="1" y="586"/>
                  <a:pt x="1" y="378"/>
                </a:cubicBezTo>
                <a:cubicBezTo>
                  <a:pt x="1" y="170"/>
                  <a:pt x="130" y="1"/>
                  <a:pt x="338" y="1"/>
                </a:cubicBezTo>
                <a:cubicBezTo>
                  <a:pt x="546" y="1"/>
                  <a:pt x="705" y="170"/>
                  <a:pt x="705" y="378"/>
                </a:cubicBezTo>
                <a:close/>
              </a:path>
            </a:pathLst>
          </a:custGeom>
          <a:noFill/>
          <a:ln cap="flat" cmpd="sng" w="4225">
            <a:solidFill>
              <a:srgbClr val="E8ECF8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2"/>
          <p:cNvSpPr/>
          <p:nvPr/>
        </p:nvSpPr>
        <p:spPr>
          <a:xfrm>
            <a:off x="751845" y="2918008"/>
            <a:ext cx="60156" cy="62096"/>
          </a:xfrm>
          <a:custGeom>
            <a:rect b="b" l="l" r="r" t="t"/>
            <a:pathLst>
              <a:path extrusionOk="0" fill="none" h="1280" w="1240">
                <a:moveTo>
                  <a:pt x="1240" y="665"/>
                </a:moveTo>
                <a:cubicBezTo>
                  <a:pt x="1240" y="992"/>
                  <a:pt x="992" y="1280"/>
                  <a:pt x="615" y="1280"/>
                </a:cubicBezTo>
                <a:cubicBezTo>
                  <a:pt x="288" y="1280"/>
                  <a:pt x="0" y="992"/>
                  <a:pt x="0" y="665"/>
                </a:cubicBezTo>
                <a:cubicBezTo>
                  <a:pt x="0" y="288"/>
                  <a:pt x="288" y="1"/>
                  <a:pt x="615" y="1"/>
                </a:cubicBezTo>
                <a:cubicBezTo>
                  <a:pt x="992" y="1"/>
                  <a:pt x="1240" y="288"/>
                  <a:pt x="1240" y="665"/>
                </a:cubicBezTo>
                <a:close/>
              </a:path>
            </a:pathLst>
          </a:custGeom>
          <a:noFill/>
          <a:ln cap="flat" cmpd="sng" w="4225">
            <a:solidFill>
              <a:srgbClr val="E8ECF8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2"/>
          <p:cNvSpPr/>
          <p:nvPr/>
        </p:nvSpPr>
        <p:spPr>
          <a:xfrm>
            <a:off x="296803" y="2491397"/>
            <a:ext cx="348805" cy="49"/>
          </a:xfrm>
          <a:custGeom>
            <a:rect b="b" l="l" r="r" t="t"/>
            <a:pathLst>
              <a:path extrusionOk="0" fill="none" h="1" w="7190">
                <a:moveTo>
                  <a:pt x="1" y="0"/>
                </a:moveTo>
                <a:lnTo>
                  <a:pt x="7189" y="0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22"/>
          <p:cNvSpPr/>
          <p:nvPr/>
        </p:nvSpPr>
        <p:spPr>
          <a:xfrm>
            <a:off x="7864565" y="3335062"/>
            <a:ext cx="168387" cy="49"/>
          </a:xfrm>
          <a:custGeom>
            <a:rect b="b" l="l" r="r" t="t"/>
            <a:pathLst>
              <a:path extrusionOk="0" fill="none" h="1" w="3471">
                <a:moveTo>
                  <a:pt x="1" y="0"/>
                </a:moveTo>
                <a:lnTo>
                  <a:pt x="3471" y="0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22"/>
          <p:cNvSpPr/>
          <p:nvPr/>
        </p:nvSpPr>
        <p:spPr>
          <a:xfrm>
            <a:off x="1236721" y="4335080"/>
            <a:ext cx="49" cy="65928"/>
          </a:xfrm>
          <a:custGeom>
            <a:rect b="b" l="l" r="r" t="t"/>
            <a:pathLst>
              <a:path extrusionOk="0" fill="none" h="1359" w="1">
                <a:moveTo>
                  <a:pt x="0" y="0"/>
                </a:moveTo>
                <a:lnTo>
                  <a:pt x="0" y="1359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22"/>
          <p:cNvSpPr/>
          <p:nvPr/>
        </p:nvSpPr>
        <p:spPr>
          <a:xfrm>
            <a:off x="1204461" y="4367291"/>
            <a:ext cx="64522" cy="49"/>
          </a:xfrm>
          <a:custGeom>
            <a:rect b="b" l="l" r="r" t="t"/>
            <a:pathLst>
              <a:path extrusionOk="0" fill="none" h="1" w="1330">
                <a:moveTo>
                  <a:pt x="1329" y="1"/>
                </a:moveTo>
                <a:lnTo>
                  <a:pt x="1" y="1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22"/>
          <p:cNvSpPr/>
          <p:nvPr/>
        </p:nvSpPr>
        <p:spPr>
          <a:xfrm>
            <a:off x="7698120" y="4585690"/>
            <a:ext cx="60204" cy="62096"/>
          </a:xfrm>
          <a:custGeom>
            <a:rect b="b" l="l" r="r" t="t"/>
            <a:pathLst>
              <a:path extrusionOk="0" fill="none" h="1280" w="1241">
                <a:moveTo>
                  <a:pt x="1240" y="615"/>
                </a:moveTo>
                <a:cubicBezTo>
                  <a:pt x="1240" y="992"/>
                  <a:pt x="992" y="1279"/>
                  <a:pt x="625" y="1279"/>
                </a:cubicBezTo>
                <a:cubicBezTo>
                  <a:pt x="288" y="1279"/>
                  <a:pt x="1" y="992"/>
                  <a:pt x="1" y="615"/>
                </a:cubicBezTo>
                <a:cubicBezTo>
                  <a:pt x="1" y="288"/>
                  <a:pt x="288" y="0"/>
                  <a:pt x="625" y="0"/>
                </a:cubicBezTo>
                <a:cubicBezTo>
                  <a:pt x="992" y="0"/>
                  <a:pt x="1240" y="288"/>
                  <a:pt x="1240" y="615"/>
                </a:cubicBezTo>
                <a:close/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2"/>
          <p:cNvSpPr/>
          <p:nvPr/>
        </p:nvSpPr>
        <p:spPr>
          <a:xfrm>
            <a:off x="7742412" y="5018608"/>
            <a:ext cx="49" cy="63988"/>
          </a:xfrm>
          <a:custGeom>
            <a:rect b="b" l="l" r="r" t="t"/>
            <a:pathLst>
              <a:path extrusionOk="0" fill="none" h="1319" w="1">
                <a:moveTo>
                  <a:pt x="0" y="0"/>
                </a:moveTo>
                <a:lnTo>
                  <a:pt x="0" y="1319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2"/>
          <p:cNvSpPr/>
          <p:nvPr/>
        </p:nvSpPr>
        <p:spPr>
          <a:xfrm>
            <a:off x="7710151" y="5050334"/>
            <a:ext cx="64522" cy="49"/>
          </a:xfrm>
          <a:custGeom>
            <a:rect b="b" l="l" r="r" t="t"/>
            <a:pathLst>
              <a:path extrusionOk="0" fill="none" h="1" w="1330">
                <a:moveTo>
                  <a:pt x="1329" y="1"/>
                </a:moveTo>
                <a:lnTo>
                  <a:pt x="1" y="1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2"/>
          <p:cNvSpPr/>
          <p:nvPr/>
        </p:nvSpPr>
        <p:spPr>
          <a:xfrm>
            <a:off x="8499974" y="4292729"/>
            <a:ext cx="60204" cy="62581"/>
          </a:xfrm>
          <a:custGeom>
            <a:rect b="b" l="l" r="r" t="t"/>
            <a:pathLst>
              <a:path extrusionOk="0" fill="none" h="1290" w="1241">
                <a:moveTo>
                  <a:pt x="1240" y="626"/>
                </a:moveTo>
                <a:cubicBezTo>
                  <a:pt x="1240" y="992"/>
                  <a:pt x="992" y="1290"/>
                  <a:pt x="615" y="1290"/>
                </a:cubicBezTo>
                <a:cubicBezTo>
                  <a:pt x="288" y="1290"/>
                  <a:pt x="1" y="992"/>
                  <a:pt x="1" y="626"/>
                </a:cubicBezTo>
                <a:cubicBezTo>
                  <a:pt x="1" y="298"/>
                  <a:pt x="288" y="1"/>
                  <a:pt x="615" y="1"/>
                </a:cubicBezTo>
                <a:cubicBezTo>
                  <a:pt x="992" y="1"/>
                  <a:pt x="1240" y="298"/>
                  <a:pt x="1240" y="626"/>
                </a:cubicBezTo>
                <a:close/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2"/>
          <p:cNvSpPr/>
          <p:nvPr/>
        </p:nvSpPr>
        <p:spPr>
          <a:xfrm>
            <a:off x="8880938" y="3717964"/>
            <a:ext cx="62096" cy="62096"/>
          </a:xfrm>
          <a:custGeom>
            <a:rect b="b" l="l" r="r" t="t"/>
            <a:pathLst>
              <a:path extrusionOk="0" fill="none" h="1280" w="1280">
                <a:moveTo>
                  <a:pt x="1280" y="615"/>
                </a:moveTo>
                <a:cubicBezTo>
                  <a:pt x="1280" y="992"/>
                  <a:pt x="992" y="1279"/>
                  <a:pt x="655" y="1279"/>
                </a:cubicBezTo>
                <a:cubicBezTo>
                  <a:pt x="288" y="1279"/>
                  <a:pt x="1" y="992"/>
                  <a:pt x="1" y="615"/>
                </a:cubicBezTo>
                <a:cubicBezTo>
                  <a:pt x="1" y="288"/>
                  <a:pt x="288" y="0"/>
                  <a:pt x="655" y="0"/>
                </a:cubicBezTo>
                <a:cubicBezTo>
                  <a:pt x="992" y="0"/>
                  <a:pt x="1280" y="288"/>
                  <a:pt x="1280" y="615"/>
                </a:cubicBezTo>
                <a:close/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2"/>
          <p:cNvSpPr/>
          <p:nvPr/>
        </p:nvSpPr>
        <p:spPr>
          <a:xfrm>
            <a:off x="204436" y="3633748"/>
            <a:ext cx="62096" cy="62096"/>
          </a:xfrm>
          <a:custGeom>
            <a:rect b="b" l="l" r="r" t="t"/>
            <a:pathLst>
              <a:path extrusionOk="0" fill="none" h="1280" w="1280">
                <a:moveTo>
                  <a:pt x="1280" y="616"/>
                </a:moveTo>
                <a:cubicBezTo>
                  <a:pt x="1280" y="992"/>
                  <a:pt x="992" y="1280"/>
                  <a:pt x="625" y="1280"/>
                </a:cubicBezTo>
                <a:cubicBezTo>
                  <a:pt x="288" y="1280"/>
                  <a:pt x="1" y="992"/>
                  <a:pt x="1" y="616"/>
                </a:cubicBezTo>
                <a:cubicBezTo>
                  <a:pt x="1" y="288"/>
                  <a:pt x="288" y="1"/>
                  <a:pt x="625" y="1"/>
                </a:cubicBezTo>
                <a:cubicBezTo>
                  <a:pt x="992" y="1"/>
                  <a:pt x="1280" y="288"/>
                  <a:pt x="1280" y="616"/>
                </a:cubicBezTo>
                <a:close/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2"/>
          <p:cNvSpPr/>
          <p:nvPr/>
        </p:nvSpPr>
        <p:spPr>
          <a:xfrm>
            <a:off x="8541840" y="3579415"/>
            <a:ext cx="236692" cy="49"/>
          </a:xfrm>
          <a:custGeom>
            <a:rect b="b" l="l" r="r" t="t"/>
            <a:pathLst>
              <a:path extrusionOk="0" fill="none" h="1" w="4879">
                <a:moveTo>
                  <a:pt x="487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2"/>
          <p:cNvSpPr/>
          <p:nvPr/>
        </p:nvSpPr>
        <p:spPr>
          <a:xfrm>
            <a:off x="8639425" y="176149"/>
            <a:ext cx="62096" cy="60156"/>
          </a:xfrm>
          <a:custGeom>
            <a:rect b="b" l="l" r="r" t="t"/>
            <a:pathLst>
              <a:path extrusionOk="0" fill="none" h="1240" w="1280">
                <a:moveTo>
                  <a:pt x="1280" y="625"/>
                </a:moveTo>
                <a:cubicBezTo>
                  <a:pt x="1280" y="992"/>
                  <a:pt x="992" y="1240"/>
                  <a:pt x="626" y="1240"/>
                </a:cubicBezTo>
                <a:cubicBezTo>
                  <a:pt x="288" y="1240"/>
                  <a:pt x="1" y="992"/>
                  <a:pt x="1" y="625"/>
                </a:cubicBezTo>
                <a:cubicBezTo>
                  <a:pt x="1" y="288"/>
                  <a:pt x="288" y="1"/>
                  <a:pt x="626" y="1"/>
                </a:cubicBezTo>
                <a:cubicBezTo>
                  <a:pt x="992" y="1"/>
                  <a:pt x="1280" y="288"/>
                  <a:pt x="1280" y="625"/>
                </a:cubicBezTo>
                <a:close/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2"/>
          <p:cNvSpPr/>
          <p:nvPr/>
        </p:nvSpPr>
        <p:spPr>
          <a:xfrm>
            <a:off x="8678449" y="1074326"/>
            <a:ext cx="254497" cy="49"/>
          </a:xfrm>
          <a:custGeom>
            <a:rect b="b" l="l" r="r" t="t"/>
            <a:pathLst>
              <a:path extrusionOk="0" fill="none" h="1" w="5246">
                <a:moveTo>
                  <a:pt x="0" y="0"/>
                </a:moveTo>
                <a:lnTo>
                  <a:pt x="5245" y="0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2"/>
          <p:cNvSpPr/>
          <p:nvPr/>
        </p:nvSpPr>
        <p:spPr>
          <a:xfrm>
            <a:off x="4236550" y="-354075"/>
            <a:ext cx="5246100" cy="687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2"/>
          <p:cNvSpPr/>
          <p:nvPr/>
        </p:nvSpPr>
        <p:spPr>
          <a:xfrm>
            <a:off x="-335450" y="4827525"/>
            <a:ext cx="5246100" cy="687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3" name="Google Shape;893;p22"/>
          <p:cNvGrpSpPr/>
          <p:nvPr/>
        </p:nvGrpSpPr>
        <p:grpSpPr>
          <a:xfrm rot="10800000">
            <a:off x="7545770" y="334618"/>
            <a:ext cx="1086673" cy="897677"/>
            <a:chOff x="6101758" y="2859784"/>
            <a:chExt cx="1222079" cy="1009533"/>
          </a:xfrm>
        </p:grpSpPr>
        <p:sp>
          <p:nvSpPr>
            <p:cNvPr id="894" name="Google Shape;894;p22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5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3"/>
          <p:cNvSpPr txBox="1"/>
          <p:nvPr>
            <p:ph type="ctrTitle"/>
          </p:nvPr>
        </p:nvSpPr>
        <p:spPr>
          <a:xfrm>
            <a:off x="4888784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6" name="Google Shape;906;p23"/>
          <p:cNvSpPr txBox="1"/>
          <p:nvPr>
            <p:ph idx="1" type="subTitle"/>
          </p:nvPr>
        </p:nvSpPr>
        <p:spPr>
          <a:xfrm>
            <a:off x="4888784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07" name="Google Shape;907;p23"/>
          <p:cNvSpPr/>
          <p:nvPr/>
        </p:nvSpPr>
        <p:spPr>
          <a:xfrm flipH="1">
            <a:off x="4233359" y="-354075"/>
            <a:ext cx="5246100" cy="687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23"/>
          <p:cNvSpPr/>
          <p:nvPr/>
        </p:nvSpPr>
        <p:spPr>
          <a:xfrm flipH="1">
            <a:off x="7921359" y="4258300"/>
            <a:ext cx="2118000" cy="6213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9" name="Google Shape;909;p23"/>
          <p:cNvGrpSpPr/>
          <p:nvPr/>
        </p:nvGrpSpPr>
        <p:grpSpPr>
          <a:xfrm flipH="1">
            <a:off x="0" y="116972"/>
            <a:ext cx="8939572" cy="4824996"/>
            <a:chOff x="204436" y="116972"/>
            <a:chExt cx="8939572" cy="4824996"/>
          </a:xfrm>
        </p:grpSpPr>
        <p:sp>
          <p:nvSpPr>
            <p:cNvPr id="910" name="Google Shape;910;p23"/>
            <p:cNvSpPr/>
            <p:nvPr/>
          </p:nvSpPr>
          <p:spPr>
            <a:xfrm>
              <a:off x="1365132" y="751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1332921" y="785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645606" y="15453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465139" y="9276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1196796" y="2162464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8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1164536" y="2196616"/>
              <a:ext cx="64036" cy="49"/>
            </a:xfrm>
            <a:custGeom>
              <a:rect b="b" l="l" r="r" t="t"/>
              <a:pathLst>
                <a:path extrusionOk="0" fill="none" h="1" w="1320">
                  <a:moveTo>
                    <a:pt x="13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751845" y="27656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296803" y="23389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1236721" y="41826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1204461" y="42148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1921702" y="4488705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3"/>
                    <a:pt x="953" y="1290"/>
                    <a:pt x="625" y="1290"/>
                  </a:cubicBezTo>
                  <a:cubicBezTo>
                    <a:pt x="288" y="1290"/>
                    <a:pt x="1" y="993"/>
                    <a:pt x="1" y="626"/>
                  </a:cubicBezTo>
                  <a:cubicBezTo>
                    <a:pt x="1" y="298"/>
                    <a:pt x="288" y="1"/>
                    <a:pt x="625" y="1"/>
                  </a:cubicBezTo>
                  <a:cubicBezTo>
                    <a:pt x="953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2573013" y="4649147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1" y="0"/>
                  </a:moveTo>
                  <a:lnTo>
                    <a:pt x="5246" y="0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1168417" y="3094177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1134264" y="3126389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204436" y="34813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1170309" y="348712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535385" y="492522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3604861" y="462519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7578634" y="478337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7016767" y="4867902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6982614" y="4900114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8733761" y="4879873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6104259" y="4651246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6038357" y="486275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6006146" y="519942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5318831" y="1279968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5138364" y="662324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5208610" y="227147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3260607" y="826125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3228396" y="859792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2360614" y="1002174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2430860" y="566997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4670307" y="901338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4638096" y="935005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3770314" y="1077386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3840560" y="642210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7546857" y="37610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7514646" y="40976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6646864" y="55214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6717110" y="116972"/>
              <a:ext cx="60155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9112232" y="751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9080021" y="785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8212239" y="9276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8282485" y="492522"/>
              <a:ext cx="60155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8316617" y="4624827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8282464" y="4657039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4723134" y="478337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9074167" y="4410702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9040014" y="4442914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290786" y="4797873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6256659" y="4803646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23"/>
          <p:cNvGrpSpPr/>
          <p:nvPr/>
        </p:nvGrpSpPr>
        <p:grpSpPr>
          <a:xfrm flipH="1">
            <a:off x="8307593" y="3253983"/>
            <a:ext cx="1190271" cy="1022535"/>
            <a:chOff x="7521697" y="2603884"/>
            <a:chExt cx="1473291" cy="1265671"/>
          </a:xfrm>
        </p:grpSpPr>
        <p:sp>
          <p:nvSpPr>
            <p:cNvPr id="962" name="Google Shape;962;p23"/>
            <p:cNvSpPr/>
            <p:nvPr/>
          </p:nvSpPr>
          <p:spPr>
            <a:xfrm>
              <a:off x="8233031" y="2604869"/>
              <a:ext cx="553351" cy="1264685"/>
            </a:xfrm>
            <a:custGeom>
              <a:rect b="b" l="l" r="r" t="t"/>
              <a:pathLst>
                <a:path extrusionOk="0" h="37224" w="16287">
                  <a:moveTo>
                    <a:pt x="11127" y="0"/>
                  </a:moveTo>
                  <a:cubicBezTo>
                    <a:pt x="11079" y="0"/>
                    <a:pt x="11030" y="1"/>
                    <a:pt x="10981" y="3"/>
                  </a:cubicBezTo>
                  <a:cubicBezTo>
                    <a:pt x="7491" y="189"/>
                    <a:pt x="4979" y="4531"/>
                    <a:pt x="3878" y="7245"/>
                  </a:cubicBezTo>
                  <a:cubicBezTo>
                    <a:pt x="0" y="16938"/>
                    <a:pt x="838" y="26942"/>
                    <a:pt x="62" y="37224"/>
                  </a:cubicBezTo>
                  <a:lnTo>
                    <a:pt x="3304" y="37224"/>
                  </a:lnTo>
                  <a:cubicBezTo>
                    <a:pt x="5242" y="32897"/>
                    <a:pt x="7817" y="26756"/>
                    <a:pt x="9569" y="22289"/>
                  </a:cubicBezTo>
                  <a:cubicBezTo>
                    <a:pt x="10531" y="19839"/>
                    <a:pt x="11446" y="17249"/>
                    <a:pt x="12082" y="14674"/>
                  </a:cubicBezTo>
                  <a:cubicBezTo>
                    <a:pt x="13050" y="10633"/>
                    <a:pt x="16286" y="0"/>
                    <a:pt x="11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7708220" y="2603884"/>
              <a:ext cx="544857" cy="1265671"/>
            </a:xfrm>
            <a:custGeom>
              <a:rect b="b" l="l" r="r" t="t"/>
              <a:pathLst>
                <a:path extrusionOk="0" h="37253" w="16037">
                  <a:moveTo>
                    <a:pt x="5491" y="1"/>
                  </a:moveTo>
                  <a:cubicBezTo>
                    <a:pt x="4842" y="1"/>
                    <a:pt x="4174" y="190"/>
                    <a:pt x="3490" y="606"/>
                  </a:cubicBezTo>
                  <a:cubicBezTo>
                    <a:pt x="1" y="2746"/>
                    <a:pt x="2389" y="9663"/>
                    <a:pt x="3304" y="12625"/>
                  </a:cubicBezTo>
                  <a:cubicBezTo>
                    <a:pt x="4467" y="16580"/>
                    <a:pt x="6204" y="20379"/>
                    <a:pt x="7693" y="24195"/>
                  </a:cubicBezTo>
                  <a:cubicBezTo>
                    <a:pt x="9368" y="28522"/>
                    <a:pt x="11058" y="32926"/>
                    <a:pt x="12733" y="37253"/>
                  </a:cubicBezTo>
                  <a:lnTo>
                    <a:pt x="15959" y="37253"/>
                  </a:lnTo>
                  <a:cubicBezTo>
                    <a:pt x="15835" y="30336"/>
                    <a:pt x="16037" y="23481"/>
                    <a:pt x="15184" y="16642"/>
                  </a:cubicBezTo>
                  <a:cubicBezTo>
                    <a:pt x="14619" y="12039"/>
                    <a:pt x="10673" y="1"/>
                    <a:pt x="5491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7521697" y="2982059"/>
              <a:ext cx="632343" cy="887495"/>
            </a:xfrm>
            <a:custGeom>
              <a:rect b="b" l="l" r="r" t="t"/>
              <a:pathLst>
                <a:path extrusionOk="0" h="26122" w="18612">
                  <a:moveTo>
                    <a:pt x="4661" y="0"/>
                  </a:moveTo>
                  <a:cubicBezTo>
                    <a:pt x="3940" y="0"/>
                    <a:pt x="3170" y="160"/>
                    <a:pt x="2528" y="532"/>
                  </a:cubicBezTo>
                  <a:cubicBezTo>
                    <a:pt x="1288" y="1246"/>
                    <a:pt x="838" y="2657"/>
                    <a:pt x="652" y="3898"/>
                  </a:cubicBezTo>
                  <a:cubicBezTo>
                    <a:pt x="0" y="9326"/>
                    <a:pt x="4467" y="14552"/>
                    <a:pt x="8081" y="19329"/>
                  </a:cubicBezTo>
                  <a:cubicBezTo>
                    <a:pt x="9693" y="21469"/>
                    <a:pt x="13307" y="26122"/>
                    <a:pt x="13307" y="26122"/>
                  </a:cubicBezTo>
                  <a:lnTo>
                    <a:pt x="18611" y="26122"/>
                  </a:lnTo>
                  <a:cubicBezTo>
                    <a:pt x="18611" y="26122"/>
                    <a:pt x="14610" y="11063"/>
                    <a:pt x="12020" y="6798"/>
                  </a:cubicBezTo>
                  <a:cubicBezTo>
                    <a:pt x="10733" y="4596"/>
                    <a:pt x="8081" y="331"/>
                    <a:pt x="5103" y="21"/>
                  </a:cubicBezTo>
                  <a:cubicBezTo>
                    <a:pt x="4959" y="7"/>
                    <a:pt x="4811" y="0"/>
                    <a:pt x="4661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7881560" y="2727723"/>
              <a:ext cx="296704" cy="1141832"/>
            </a:xfrm>
            <a:custGeom>
              <a:rect b="b" l="l" r="r" t="t"/>
              <a:pathLst>
                <a:path extrusionOk="0" fill="none" h="33608" w="8733">
                  <a:moveTo>
                    <a:pt x="1" y="0"/>
                  </a:moveTo>
                  <a:cubicBezTo>
                    <a:pt x="4343" y="8856"/>
                    <a:pt x="8670" y="25342"/>
                    <a:pt x="8732" y="3360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7649205" y="3074947"/>
              <a:ext cx="397338" cy="794607"/>
            </a:xfrm>
            <a:custGeom>
              <a:rect b="b" l="l" r="r" t="t"/>
              <a:pathLst>
                <a:path extrusionOk="0" fill="none" h="23388" w="11695">
                  <a:moveTo>
                    <a:pt x="1" y="1"/>
                  </a:moveTo>
                  <a:cubicBezTo>
                    <a:pt x="3878" y="7429"/>
                    <a:pt x="11694" y="23388"/>
                    <a:pt x="11694" y="2338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8285726" y="2686103"/>
              <a:ext cx="311958" cy="1183451"/>
            </a:xfrm>
            <a:custGeom>
              <a:rect b="b" l="l" r="r" t="t"/>
              <a:pathLst>
                <a:path extrusionOk="0" fill="none" h="34833" w="9182">
                  <a:moveTo>
                    <a:pt x="9181" y="0"/>
                  </a:moveTo>
                  <a:cubicBezTo>
                    <a:pt x="6080" y="7041"/>
                    <a:pt x="1753" y="22224"/>
                    <a:pt x="0" y="3483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8349463" y="2924132"/>
              <a:ext cx="645525" cy="945422"/>
            </a:xfrm>
            <a:custGeom>
              <a:rect b="b" l="l" r="r" t="t"/>
              <a:pathLst>
                <a:path extrusionOk="0" h="27827" w="19000">
                  <a:moveTo>
                    <a:pt x="15665" y="0"/>
                  </a:moveTo>
                  <a:cubicBezTo>
                    <a:pt x="14929" y="0"/>
                    <a:pt x="14162" y="266"/>
                    <a:pt x="13509" y="563"/>
                  </a:cubicBezTo>
                  <a:cubicBezTo>
                    <a:pt x="8856" y="2749"/>
                    <a:pt x="4390" y="10318"/>
                    <a:pt x="3041" y="15218"/>
                  </a:cubicBezTo>
                  <a:cubicBezTo>
                    <a:pt x="1815" y="19809"/>
                    <a:pt x="1" y="27827"/>
                    <a:pt x="1" y="27827"/>
                  </a:cubicBezTo>
                  <a:lnTo>
                    <a:pt x="4452" y="27827"/>
                  </a:lnTo>
                  <a:cubicBezTo>
                    <a:pt x="7430" y="24012"/>
                    <a:pt x="11183" y="17684"/>
                    <a:pt x="13757" y="13667"/>
                  </a:cubicBezTo>
                  <a:cubicBezTo>
                    <a:pt x="15122" y="11605"/>
                    <a:pt x="18999" y="4300"/>
                    <a:pt x="18162" y="1974"/>
                  </a:cubicBezTo>
                  <a:cubicBezTo>
                    <a:pt x="17960" y="1260"/>
                    <a:pt x="17510" y="687"/>
                    <a:pt x="16859" y="299"/>
                  </a:cubicBezTo>
                  <a:cubicBezTo>
                    <a:pt x="16489" y="86"/>
                    <a:pt x="16082" y="0"/>
                    <a:pt x="15665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8386869" y="2998027"/>
              <a:ext cx="506941" cy="871527"/>
            </a:xfrm>
            <a:custGeom>
              <a:rect b="b" l="l" r="r" t="t"/>
              <a:pathLst>
                <a:path extrusionOk="0" fill="none" h="25652" w="14921">
                  <a:moveTo>
                    <a:pt x="14920" y="0"/>
                  </a:moveTo>
                  <a:cubicBezTo>
                    <a:pt x="9430" y="4777"/>
                    <a:pt x="2064" y="20022"/>
                    <a:pt x="1" y="2565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23"/>
          <p:cNvGrpSpPr/>
          <p:nvPr/>
        </p:nvGrpSpPr>
        <p:grpSpPr>
          <a:xfrm flipH="1" rot="10800000">
            <a:off x="7429090" y="340481"/>
            <a:ext cx="1086673" cy="897677"/>
            <a:chOff x="6101758" y="2859784"/>
            <a:chExt cx="1222079" cy="1009533"/>
          </a:xfrm>
        </p:grpSpPr>
        <p:sp>
          <p:nvSpPr>
            <p:cNvPr id="971" name="Google Shape;971;p23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6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4"/>
          <p:cNvSpPr txBox="1"/>
          <p:nvPr>
            <p:ph idx="1" type="body"/>
          </p:nvPr>
        </p:nvSpPr>
        <p:spPr>
          <a:xfrm>
            <a:off x="731525" y="1161000"/>
            <a:ext cx="7681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5D3765"/>
              </a:buClr>
              <a:buSzPts val="1200"/>
              <a:buFont typeface="Catamaran"/>
              <a:buChar char="●"/>
              <a:defRPr sz="11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Catamaran"/>
              <a:buChar char="■"/>
              <a:defRPr sz="1200"/>
            </a:lvl9pPr>
          </a:lstStyle>
          <a:p/>
        </p:txBody>
      </p:sp>
      <p:sp>
        <p:nvSpPr>
          <p:cNvPr id="983" name="Google Shape;983;p24"/>
          <p:cNvSpPr txBox="1"/>
          <p:nvPr>
            <p:ph type="title"/>
          </p:nvPr>
        </p:nvSpPr>
        <p:spPr>
          <a:xfrm>
            <a:off x="731525" y="445025"/>
            <a:ext cx="768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4" name="Google Shape;984;p24"/>
          <p:cNvSpPr/>
          <p:nvPr/>
        </p:nvSpPr>
        <p:spPr>
          <a:xfrm>
            <a:off x="-748500" y="259447"/>
            <a:ext cx="1891500" cy="560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24"/>
          <p:cNvSpPr/>
          <p:nvPr/>
        </p:nvSpPr>
        <p:spPr>
          <a:xfrm>
            <a:off x="-1159975" y="4594497"/>
            <a:ext cx="1891500" cy="560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6" name="Google Shape;986;p24"/>
          <p:cNvGrpSpPr/>
          <p:nvPr/>
        </p:nvGrpSpPr>
        <p:grpSpPr>
          <a:xfrm>
            <a:off x="204436" y="176149"/>
            <a:ext cx="8738597" cy="4906446"/>
            <a:chOff x="204436" y="176149"/>
            <a:chExt cx="8738597" cy="4906446"/>
          </a:xfrm>
        </p:grpSpPr>
        <p:sp>
          <p:nvSpPr>
            <p:cNvPr id="987" name="Google Shape;987;p24"/>
            <p:cNvSpPr/>
            <p:nvPr/>
          </p:nvSpPr>
          <p:spPr>
            <a:xfrm>
              <a:off x="7373430" y="3691477"/>
              <a:ext cx="49" cy="36142"/>
            </a:xfrm>
            <a:custGeom>
              <a:rect b="b" l="l" r="r" t="t"/>
              <a:pathLst>
                <a:path extrusionOk="0" fill="none" h="745" w="1">
                  <a:moveTo>
                    <a:pt x="1" y="1"/>
                  </a:moveTo>
                  <a:lnTo>
                    <a:pt x="1" y="744"/>
                  </a:lnTo>
                </a:path>
              </a:pathLst>
            </a:custGeom>
            <a:noFill/>
            <a:ln cap="flat" cmpd="sng" w="42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7918898" y="978127"/>
              <a:ext cx="49" cy="64036"/>
            </a:xfrm>
            <a:custGeom>
              <a:rect b="b" l="l" r="r" t="t"/>
              <a:pathLst>
                <a:path extrusionOk="0" fill="none" h="1320" w="1">
                  <a:moveTo>
                    <a:pt x="1" y="0"/>
                  </a:moveTo>
                  <a:lnTo>
                    <a:pt x="1" y="1319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7886686" y="1009854"/>
              <a:ext cx="64037" cy="49"/>
            </a:xfrm>
            <a:custGeom>
              <a:rect b="b" l="l" r="r" t="t"/>
              <a:pathLst>
                <a:path extrusionOk="0" fill="none" h="1" w="1320">
                  <a:moveTo>
                    <a:pt x="131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8882878" y="3260985"/>
              <a:ext cx="49" cy="36142"/>
            </a:xfrm>
            <a:custGeom>
              <a:rect b="b" l="l" r="r" t="t"/>
              <a:pathLst>
                <a:path extrusionOk="0" fill="none" h="745" w="1">
                  <a:moveTo>
                    <a:pt x="0" y="1"/>
                  </a:moveTo>
                  <a:lnTo>
                    <a:pt x="0" y="744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8864589" y="3278789"/>
              <a:ext cx="38034" cy="49"/>
            </a:xfrm>
            <a:custGeom>
              <a:rect b="b" l="l" r="r" t="t"/>
              <a:pathLst>
                <a:path extrusionOk="0" fill="none" h="1" w="784">
                  <a:moveTo>
                    <a:pt x="784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298332" y="370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266121" y="404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8866530" y="2569307"/>
              <a:ext cx="34201" cy="36093"/>
            </a:xfrm>
            <a:custGeom>
              <a:rect b="b" l="l" r="r" t="t"/>
              <a:pathLst>
                <a:path extrusionOk="0" fill="none" h="744" w="705">
                  <a:moveTo>
                    <a:pt x="704" y="377"/>
                  </a:moveTo>
                  <a:cubicBezTo>
                    <a:pt x="704" y="575"/>
                    <a:pt x="545" y="744"/>
                    <a:pt x="337" y="744"/>
                  </a:cubicBezTo>
                  <a:cubicBezTo>
                    <a:pt x="129" y="744"/>
                    <a:pt x="0" y="575"/>
                    <a:pt x="0" y="377"/>
                  </a:cubicBezTo>
                  <a:cubicBezTo>
                    <a:pt x="0" y="169"/>
                    <a:pt x="129" y="0"/>
                    <a:pt x="337" y="0"/>
                  </a:cubicBezTo>
                  <a:cubicBezTo>
                    <a:pt x="545" y="0"/>
                    <a:pt x="704" y="169"/>
                    <a:pt x="704" y="377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645606" y="16977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465139" y="10800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8245486" y="1982351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1"/>
                  </a:moveTo>
                  <a:lnTo>
                    <a:pt x="5245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8698145" y="3980072"/>
              <a:ext cx="34201" cy="36142"/>
            </a:xfrm>
            <a:custGeom>
              <a:rect b="b" l="l" r="r" t="t"/>
              <a:pathLst>
                <a:path extrusionOk="0" fill="none" h="745" w="705">
                  <a:moveTo>
                    <a:pt x="705" y="378"/>
                  </a:moveTo>
                  <a:cubicBezTo>
                    <a:pt x="705" y="586"/>
                    <a:pt x="546" y="745"/>
                    <a:pt x="338" y="745"/>
                  </a:cubicBezTo>
                  <a:cubicBezTo>
                    <a:pt x="130" y="745"/>
                    <a:pt x="1" y="586"/>
                    <a:pt x="1" y="378"/>
                  </a:cubicBezTo>
                  <a:cubicBezTo>
                    <a:pt x="1" y="170"/>
                    <a:pt x="130" y="1"/>
                    <a:pt x="338" y="1"/>
                  </a:cubicBezTo>
                  <a:cubicBezTo>
                    <a:pt x="546" y="1"/>
                    <a:pt x="705" y="170"/>
                    <a:pt x="705" y="378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751845" y="29180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296803" y="24913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7864565" y="3335062"/>
              <a:ext cx="168387" cy="49"/>
            </a:xfrm>
            <a:custGeom>
              <a:rect b="b" l="l" r="r" t="t"/>
              <a:pathLst>
                <a:path extrusionOk="0" fill="none" h="1" w="3471">
                  <a:moveTo>
                    <a:pt x="1" y="0"/>
                  </a:moveTo>
                  <a:lnTo>
                    <a:pt x="3471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1236721" y="43350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1204461" y="43672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7698120" y="4585690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15"/>
                  </a:moveTo>
                  <a:cubicBezTo>
                    <a:pt x="1240" y="992"/>
                    <a:pt x="992" y="1279"/>
                    <a:pt x="62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25" y="0"/>
                  </a:cubicBezTo>
                  <a:cubicBezTo>
                    <a:pt x="992" y="0"/>
                    <a:pt x="1240" y="288"/>
                    <a:pt x="1240" y="61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7742412" y="5018608"/>
              <a:ext cx="49" cy="63988"/>
            </a:xfrm>
            <a:custGeom>
              <a:rect b="b" l="l" r="r" t="t"/>
              <a:pathLst>
                <a:path extrusionOk="0" fill="none" h="1319" w="1">
                  <a:moveTo>
                    <a:pt x="0" y="0"/>
                  </a:moveTo>
                  <a:lnTo>
                    <a:pt x="0" y="131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7710151" y="5050334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8499974" y="4292729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2"/>
                    <a:pt x="992" y="1290"/>
                    <a:pt x="615" y="1290"/>
                  </a:cubicBezTo>
                  <a:cubicBezTo>
                    <a:pt x="288" y="1290"/>
                    <a:pt x="1" y="992"/>
                    <a:pt x="1" y="626"/>
                  </a:cubicBezTo>
                  <a:cubicBezTo>
                    <a:pt x="1" y="298"/>
                    <a:pt x="288" y="1"/>
                    <a:pt x="615" y="1"/>
                  </a:cubicBezTo>
                  <a:cubicBezTo>
                    <a:pt x="992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8880938" y="3717964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5"/>
                  </a:moveTo>
                  <a:cubicBezTo>
                    <a:pt x="1280" y="992"/>
                    <a:pt x="992" y="1279"/>
                    <a:pt x="65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55" y="0"/>
                  </a:cubicBezTo>
                  <a:cubicBezTo>
                    <a:pt x="992" y="0"/>
                    <a:pt x="1280" y="288"/>
                    <a:pt x="1280" y="6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204436" y="36337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8541840" y="3579415"/>
              <a:ext cx="236692" cy="49"/>
            </a:xfrm>
            <a:custGeom>
              <a:rect b="b" l="l" r="r" t="t"/>
              <a:pathLst>
                <a:path extrusionOk="0" fill="none" h="1" w="4879">
                  <a:moveTo>
                    <a:pt x="487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8639425" y="176149"/>
              <a:ext cx="62096" cy="60156"/>
            </a:xfrm>
            <a:custGeom>
              <a:rect b="b" l="l" r="r" t="t"/>
              <a:pathLst>
                <a:path extrusionOk="0" fill="none" h="1240" w="1280">
                  <a:moveTo>
                    <a:pt x="1280" y="625"/>
                  </a:moveTo>
                  <a:cubicBezTo>
                    <a:pt x="1280" y="992"/>
                    <a:pt x="992" y="1240"/>
                    <a:pt x="626" y="1240"/>
                  </a:cubicBezTo>
                  <a:cubicBezTo>
                    <a:pt x="288" y="1240"/>
                    <a:pt x="1" y="992"/>
                    <a:pt x="1" y="625"/>
                  </a:cubicBezTo>
                  <a:cubicBezTo>
                    <a:pt x="1" y="288"/>
                    <a:pt x="288" y="1"/>
                    <a:pt x="626" y="1"/>
                  </a:cubicBezTo>
                  <a:cubicBezTo>
                    <a:pt x="992" y="1"/>
                    <a:pt x="1280" y="288"/>
                    <a:pt x="1280" y="6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8678449" y="1074326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0"/>
                  </a:moveTo>
                  <a:lnTo>
                    <a:pt x="5245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4"/>
          <p:cNvGrpSpPr/>
          <p:nvPr/>
        </p:nvGrpSpPr>
        <p:grpSpPr>
          <a:xfrm flipH="1">
            <a:off x="-631517" y="3586184"/>
            <a:ext cx="1222079" cy="1009533"/>
            <a:chOff x="6101758" y="2859784"/>
            <a:chExt cx="1222079" cy="1009533"/>
          </a:xfrm>
        </p:grpSpPr>
        <p:sp>
          <p:nvSpPr>
            <p:cNvPr id="1014" name="Google Shape;1014;p24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25"/>
          <p:cNvSpPr/>
          <p:nvPr/>
        </p:nvSpPr>
        <p:spPr>
          <a:xfrm>
            <a:off x="4850657" y="158591"/>
            <a:ext cx="97900" cy="97906"/>
          </a:xfrm>
          <a:custGeom>
            <a:rect b="b" l="l" r="r" t="t"/>
            <a:pathLst>
              <a:path extrusionOk="0" fill="none" h="2321" w="2321">
                <a:moveTo>
                  <a:pt x="2320" y="1138"/>
                </a:moveTo>
                <a:cubicBezTo>
                  <a:pt x="2320" y="1797"/>
                  <a:pt x="1809" y="2320"/>
                  <a:pt x="1183" y="2320"/>
                </a:cubicBezTo>
                <a:cubicBezTo>
                  <a:pt x="524" y="2320"/>
                  <a:pt x="1" y="1797"/>
                  <a:pt x="1" y="1138"/>
                </a:cubicBezTo>
                <a:cubicBezTo>
                  <a:pt x="1" y="524"/>
                  <a:pt x="524" y="1"/>
                  <a:pt x="1183" y="1"/>
                </a:cubicBezTo>
                <a:cubicBezTo>
                  <a:pt x="1809" y="1"/>
                  <a:pt x="2320" y="524"/>
                  <a:pt x="2320" y="1138"/>
                </a:cubicBezTo>
                <a:close/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25"/>
          <p:cNvSpPr/>
          <p:nvPr/>
        </p:nvSpPr>
        <p:spPr>
          <a:xfrm>
            <a:off x="224604" y="595773"/>
            <a:ext cx="153957" cy="152068"/>
          </a:xfrm>
          <a:custGeom>
            <a:rect b="b" l="l" r="r" t="t"/>
            <a:pathLst>
              <a:path extrusionOk="0" fill="none" h="3605" w="3650">
                <a:moveTo>
                  <a:pt x="3172" y="57"/>
                </a:moveTo>
                <a:lnTo>
                  <a:pt x="284" y="808"/>
                </a:lnTo>
                <a:cubicBezTo>
                  <a:pt x="46" y="910"/>
                  <a:pt x="0" y="1240"/>
                  <a:pt x="193" y="1478"/>
                </a:cubicBezTo>
                <a:lnTo>
                  <a:pt x="2274" y="3468"/>
                </a:lnTo>
                <a:cubicBezTo>
                  <a:pt x="2467" y="3604"/>
                  <a:pt x="2706" y="3559"/>
                  <a:pt x="2751" y="3320"/>
                </a:cubicBezTo>
                <a:lnTo>
                  <a:pt x="3559" y="569"/>
                </a:lnTo>
                <a:cubicBezTo>
                  <a:pt x="3650" y="285"/>
                  <a:pt x="3411" y="0"/>
                  <a:pt x="3172" y="57"/>
                </a:cubicBezTo>
                <a:close/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25"/>
          <p:cNvSpPr/>
          <p:nvPr/>
        </p:nvSpPr>
        <p:spPr>
          <a:xfrm>
            <a:off x="8856445" y="1698803"/>
            <a:ext cx="143876" cy="158269"/>
          </a:xfrm>
          <a:custGeom>
            <a:rect b="b" l="l" r="r" t="t"/>
            <a:pathLst>
              <a:path extrusionOk="0" fill="none" h="3752" w="3411">
                <a:moveTo>
                  <a:pt x="3229" y="1899"/>
                </a:moveTo>
                <a:lnTo>
                  <a:pt x="807" y="148"/>
                </a:lnTo>
                <a:cubicBezTo>
                  <a:pt x="569" y="0"/>
                  <a:pt x="284" y="193"/>
                  <a:pt x="239" y="478"/>
                </a:cubicBezTo>
                <a:lnTo>
                  <a:pt x="0" y="3365"/>
                </a:lnTo>
                <a:cubicBezTo>
                  <a:pt x="0" y="3604"/>
                  <a:pt x="194" y="3752"/>
                  <a:pt x="432" y="3650"/>
                </a:cubicBezTo>
                <a:lnTo>
                  <a:pt x="3081" y="2513"/>
                </a:lnTo>
                <a:cubicBezTo>
                  <a:pt x="3320" y="2422"/>
                  <a:pt x="3411" y="2046"/>
                  <a:pt x="3229" y="1899"/>
                </a:cubicBezTo>
                <a:close/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25"/>
          <p:cNvSpPr/>
          <p:nvPr/>
        </p:nvSpPr>
        <p:spPr>
          <a:xfrm>
            <a:off x="238481" y="2048875"/>
            <a:ext cx="431628" cy="42"/>
          </a:xfrm>
          <a:custGeom>
            <a:rect b="b" l="l" r="r" t="t"/>
            <a:pathLst>
              <a:path extrusionOk="0" fill="none" h="1" w="10233">
                <a:moveTo>
                  <a:pt x="1" y="0"/>
                </a:moveTo>
                <a:lnTo>
                  <a:pt x="10233" y="0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25"/>
          <p:cNvSpPr/>
          <p:nvPr/>
        </p:nvSpPr>
        <p:spPr>
          <a:xfrm>
            <a:off x="7907395" y="1563059"/>
            <a:ext cx="267632" cy="42"/>
          </a:xfrm>
          <a:custGeom>
            <a:rect b="b" l="l" r="r" t="t"/>
            <a:pathLst>
              <a:path extrusionOk="0" fill="none" h="1" w="6345">
                <a:moveTo>
                  <a:pt x="1" y="1"/>
                </a:moveTo>
                <a:lnTo>
                  <a:pt x="6345" y="1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25"/>
          <p:cNvSpPr/>
          <p:nvPr/>
        </p:nvSpPr>
        <p:spPr>
          <a:xfrm>
            <a:off x="8239268" y="1563059"/>
            <a:ext cx="133837" cy="42"/>
          </a:xfrm>
          <a:custGeom>
            <a:rect b="b" l="l" r="r" t="t"/>
            <a:pathLst>
              <a:path extrusionOk="0" fill="none" h="1" w="3173">
                <a:moveTo>
                  <a:pt x="0" y="1"/>
                </a:moveTo>
                <a:lnTo>
                  <a:pt x="3172" y="1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25"/>
          <p:cNvSpPr/>
          <p:nvPr/>
        </p:nvSpPr>
        <p:spPr>
          <a:xfrm>
            <a:off x="3074073" y="290287"/>
            <a:ext cx="259955" cy="42"/>
          </a:xfrm>
          <a:custGeom>
            <a:rect b="b" l="l" r="r" t="t"/>
            <a:pathLst>
              <a:path extrusionOk="0" fill="none" h="1" w="6163">
                <a:moveTo>
                  <a:pt x="0" y="0"/>
                </a:moveTo>
                <a:lnTo>
                  <a:pt x="6162" y="0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5"/>
          <p:cNvSpPr/>
          <p:nvPr/>
        </p:nvSpPr>
        <p:spPr>
          <a:xfrm>
            <a:off x="1607601" y="84521"/>
            <a:ext cx="131897" cy="42"/>
          </a:xfrm>
          <a:custGeom>
            <a:rect b="b" l="l" r="r" t="t"/>
            <a:pathLst>
              <a:path extrusionOk="0" fill="none" h="1" w="3127">
                <a:moveTo>
                  <a:pt x="1" y="1"/>
                </a:moveTo>
                <a:lnTo>
                  <a:pt x="3127" y="1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25"/>
          <p:cNvSpPr/>
          <p:nvPr/>
        </p:nvSpPr>
        <p:spPr>
          <a:xfrm>
            <a:off x="524292" y="2150535"/>
            <a:ext cx="208158" cy="42"/>
          </a:xfrm>
          <a:custGeom>
            <a:rect b="b" l="l" r="r" t="t"/>
            <a:pathLst>
              <a:path extrusionOk="0" fill="none" h="1" w="4935">
                <a:moveTo>
                  <a:pt x="1" y="1"/>
                </a:moveTo>
                <a:lnTo>
                  <a:pt x="4935" y="1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25"/>
          <p:cNvSpPr/>
          <p:nvPr/>
        </p:nvSpPr>
        <p:spPr>
          <a:xfrm>
            <a:off x="1094018" y="318085"/>
            <a:ext cx="42" cy="83985"/>
          </a:xfrm>
          <a:custGeom>
            <a:rect b="b" l="l" r="r" t="t"/>
            <a:pathLst>
              <a:path extrusionOk="0" fill="none" h="1991" w="1">
                <a:moveTo>
                  <a:pt x="0" y="1"/>
                </a:moveTo>
                <a:lnTo>
                  <a:pt x="0" y="1990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25"/>
          <p:cNvSpPr/>
          <p:nvPr/>
        </p:nvSpPr>
        <p:spPr>
          <a:xfrm>
            <a:off x="1051796" y="360310"/>
            <a:ext cx="85878" cy="42"/>
          </a:xfrm>
          <a:custGeom>
            <a:rect b="b" l="l" r="r" t="t"/>
            <a:pathLst>
              <a:path extrusionOk="0" fill="none" h="1" w="2036">
                <a:moveTo>
                  <a:pt x="2036" y="0"/>
                </a:moveTo>
                <a:lnTo>
                  <a:pt x="1" y="0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25"/>
          <p:cNvSpPr/>
          <p:nvPr/>
        </p:nvSpPr>
        <p:spPr>
          <a:xfrm>
            <a:off x="1051796" y="360310"/>
            <a:ext cx="85878" cy="42"/>
          </a:xfrm>
          <a:custGeom>
            <a:rect b="b" l="l" r="r" t="t"/>
            <a:pathLst>
              <a:path extrusionOk="0" fill="none" h="1" w="2036">
                <a:moveTo>
                  <a:pt x="2036" y="0"/>
                </a:moveTo>
                <a:lnTo>
                  <a:pt x="1" y="0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25"/>
          <p:cNvSpPr/>
          <p:nvPr/>
        </p:nvSpPr>
        <p:spPr>
          <a:xfrm>
            <a:off x="8574936" y="1153510"/>
            <a:ext cx="42" cy="83985"/>
          </a:xfrm>
          <a:custGeom>
            <a:rect b="b" l="l" r="r" t="t"/>
            <a:pathLst>
              <a:path extrusionOk="0" fill="none" h="1991" w="1">
                <a:moveTo>
                  <a:pt x="1" y="0"/>
                </a:moveTo>
                <a:lnTo>
                  <a:pt x="1" y="1990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5"/>
          <p:cNvSpPr/>
          <p:nvPr/>
        </p:nvSpPr>
        <p:spPr>
          <a:xfrm>
            <a:off x="8530816" y="1195228"/>
            <a:ext cx="85878" cy="42"/>
          </a:xfrm>
          <a:custGeom>
            <a:rect b="b" l="l" r="r" t="t"/>
            <a:pathLst>
              <a:path extrusionOk="0" fill="none" h="1" w="2036">
                <a:moveTo>
                  <a:pt x="2036" y="1"/>
                </a:moveTo>
                <a:lnTo>
                  <a:pt x="1" y="1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25"/>
          <p:cNvSpPr/>
          <p:nvPr/>
        </p:nvSpPr>
        <p:spPr>
          <a:xfrm>
            <a:off x="8530816" y="1195228"/>
            <a:ext cx="85878" cy="42"/>
          </a:xfrm>
          <a:custGeom>
            <a:rect b="b" l="l" r="r" t="t"/>
            <a:pathLst>
              <a:path extrusionOk="0" fill="none" h="1" w="2036">
                <a:moveTo>
                  <a:pt x="2036" y="1"/>
                </a:moveTo>
                <a:lnTo>
                  <a:pt x="1" y="1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25"/>
          <p:cNvSpPr/>
          <p:nvPr/>
        </p:nvSpPr>
        <p:spPr>
          <a:xfrm>
            <a:off x="3723350" y="3243484"/>
            <a:ext cx="42" cy="64328"/>
          </a:xfrm>
          <a:custGeom>
            <a:rect b="b" l="l" r="r" t="t"/>
            <a:pathLst>
              <a:path extrusionOk="0" fill="none" h="1525" w="1">
                <a:moveTo>
                  <a:pt x="1" y="1"/>
                </a:moveTo>
                <a:lnTo>
                  <a:pt x="1" y="1524"/>
                </a:lnTo>
              </a:path>
            </a:pathLst>
          </a:custGeom>
          <a:noFill/>
          <a:ln cap="flat" cmpd="sng" w="4825">
            <a:solidFill>
              <a:srgbClr val="E8ECF8"/>
            </a:solidFill>
            <a:prstDash val="solid"/>
            <a:miter lim="113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25"/>
          <p:cNvSpPr/>
          <p:nvPr/>
        </p:nvSpPr>
        <p:spPr>
          <a:xfrm>
            <a:off x="3691251" y="3275627"/>
            <a:ext cx="66223" cy="42"/>
          </a:xfrm>
          <a:custGeom>
            <a:rect b="b" l="l" r="r" t="t"/>
            <a:pathLst>
              <a:path extrusionOk="0" fill="none" h="1" w="1570">
                <a:moveTo>
                  <a:pt x="1569" y="0"/>
                </a:moveTo>
                <a:lnTo>
                  <a:pt x="0" y="0"/>
                </a:lnTo>
              </a:path>
            </a:pathLst>
          </a:custGeom>
          <a:noFill/>
          <a:ln cap="flat" cmpd="sng" w="4825">
            <a:solidFill>
              <a:srgbClr val="E8ECF8"/>
            </a:solidFill>
            <a:prstDash val="solid"/>
            <a:miter lim="113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25"/>
          <p:cNvSpPr/>
          <p:nvPr/>
        </p:nvSpPr>
        <p:spPr>
          <a:xfrm>
            <a:off x="2946015" y="4536419"/>
            <a:ext cx="42" cy="63822"/>
          </a:xfrm>
          <a:custGeom>
            <a:rect b="b" l="l" r="r" t="t"/>
            <a:pathLst>
              <a:path extrusionOk="0" fill="none" h="1513" w="1">
                <a:moveTo>
                  <a:pt x="1" y="1"/>
                </a:moveTo>
                <a:lnTo>
                  <a:pt x="1" y="1513"/>
                </a:lnTo>
              </a:path>
            </a:pathLst>
          </a:custGeom>
          <a:noFill/>
          <a:ln cap="flat" cmpd="sng" w="4825">
            <a:solidFill>
              <a:srgbClr val="E8ECF8"/>
            </a:solidFill>
            <a:prstDash val="solid"/>
            <a:miter lim="113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25"/>
          <p:cNvSpPr/>
          <p:nvPr/>
        </p:nvSpPr>
        <p:spPr>
          <a:xfrm>
            <a:off x="2911976" y="4568563"/>
            <a:ext cx="66223" cy="42"/>
          </a:xfrm>
          <a:custGeom>
            <a:rect b="b" l="l" r="r" t="t"/>
            <a:pathLst>
              <a:path extrusionOk="0" fill="none" h="1" w="1570">
                <a:moveTo>
                  <a:pt x="1569" y="0"/>
                </a:moveTo>
                <a:lnTo>
                  <a:pt x="0" y="0"/>
                </a:lnTo>
              </a:path>
            </a:pathLst>
          </a:custGeom>
          <a:noFill/>
          <a:ln cap="flat" cmpd="sng" w="4825">
            <a:solidFill>
              <a:srgbClr val="E8ECF8"/>
            </a:solidFill>
            <a:prstDash val="solid"/>
            <a:miter lim="113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25"/>
          <p:cNvSpPr/>
          <p:nvPr/>
        </p:nvSpPr>
        <p:spPr>
          <a:xfrm>
            <a:off x="6013218" y="4588220"/>
            <a:ext cx="59980" cy="62388"/>
          </a:xfrm>
          <a:custGeom>
            <a:rect b="b" l="l" r="r" t="t"/>
            <a:pathLst>
              <a:path extrusionOk="0" fill="none" h="1479" w="1422">
                <a:moveTo>
                  <a:pt x="1421" y="717"/>
                </a:moveTo>
                <a:cubicBezTo>
                  <a:pt x="1421" y="1137"/>
                  <a:pt x="1137" y="1478"/>
                  <a:pt x="716" y="1478"/>
                </a:cubicBezTo>
                <a:cubicBezTo>
                  <a:pt x="330" y="1478"/>
                  <a:pt x="0" y="1137"/>
                  <a:pt x="0" y="717"/>
                </a:cubicBezTo>
                <a:cubicBezTo>
                  <a:pt x="0" y="342"/>
                  <a:pt x="330" y="0"/>
                  <a:pt x="716" y="0"/>
                </a:cubicBezTo>
                <a:cubicBezTo>
                  <a:pt x="1137" y="0"/>
                  <a:pt x="1421" y="342"/>
                  <a:pt x="1421" y="717"/>
                </a:cubicBezTo>
                <a:close/>
              </a:path>
            </a:pathLst>
          </a:custGeom>
          <a:noFill/>
          <a:ln cap="flat" cmpd="sng" w="4825">
            <a:solidFill>
              <a:srgbClr val="E8ECF8"/>
            </a:solidFill>
            <a:prstDash val="solid"/>
            <a:miter lim="113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5"/>
          <p:cNvSpPr/>
          <p:nvPr/>
        </p:nvSpPr>
        <p:spPr>
          <a:xfrm>
            <a:off x="2080903" y="1701165"/>
            <a:ext cx="70061" cy="42"/>
          </a:xfrm>
          <a:custGeom>
            <a:rect b="b" l="l" r="r" t="t"/>
            <a:pathLst>
              <a:path extrusionOk="0" fill="none" h="1" w="1661">
                <a:moveTo>
                  <a:pt x="1" y="1"/>
                </a:moveTo>
                <a:lnTo>
                  <a:pt x="1661" y="1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5"/>
          <p:cNvSpPr/>
          <p:nvPr/>
        </p:nvSpPr>
        <p:spPr>
          <a:xfrm>
            <a:off x="1805172" y="1824928"/>
            <a:ext cx="42" cy="46063"/>
          </a:xfrm>
          <a:custGeom>
            <a:rect b="b" l="l" r="r" t="t"/>
            <a:pathLst>
              <a:path extrusionOk="0" fill="none" h="1092" w="1">
                <a:moveTo>
                  <a:pt x="1" y="0"/>
                </a:moveTo>
                <a:lnTo>
                  <a:pt x="1" y="1092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5"/>
          <p:cNvSpPr/>
          <p:nvPr/>
        </p:nvSpPr>
        <p:spPr>
          <a:xfrm>
            <a:off x="1783112" y="1848888"/>
            <a:ext cx="46103" cy="42"/>
          </a:xfrm>
          <a:custGeom>
            <a:rect b="b" l="l" r="r" t="t"/>
            <a:pathLst>
              <a:path extrusionOk="0" fill="none" h="1" w="1093">
                <a:moveTo>
                  <a:pt x="1092" y="1"/>
                </a:moveTo>
                <a:lnTo>
                  <a:pt x="1" y="1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5"/>
          <p:cNvSpPr/>
          <p:nvPr/>
        </p:nvSpPr>
        <p:spPr>
          <a:xfrm>
            <a:off x="1783112" y="1848888"/>
            <a:ext cx="46103" cy="42"/>
          </a:xfrm>
          <a:custGeom>
            <a:rect b="b" l="l" r="r" t="t"/>
            <a:pathLst>
              <a:path extrusionOk="0" fill="none" h="1" w="1093">
                <a:moveTo>
                  <a:pt x="1092" y="1"/>
                </a:moveTo>
                <a:lnTo>
                  <a:pt x="1" y="1"/>
                </a:lnTo>
              </a:path>
            </a:pathLst>
          </a:custGeom>
          <a:noFill/>
          <a:ln cap="rnd" cmpd="sng" w="482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5"/>
          <p:cNvSpPr/>
          <p:nvPr/>
        </p:nvSpPr>
        <p:spPr>
          <a:xfrm>
            <a:off x="2614649" y="2816303"/>
            <a:ext cx="63818" cy="20205"/>
          </a:xfrm>
          <a:custGeom>
            <a:rect b="b" l="l" r="r" t="t"/>
            <a:pathLst>
              <a:path extrusionOk="0" fill="none" h="479" w="1513">
                <a:moveTo>
                  <a:pt x="1" y="478"/>
                </a:moveTo>
                <a:cubicBezTo>
                  <a:pt x="421" y="46"/>
                  <a:pt x="990" y="1"/>
                  <a:pt x="1513" y="1"/>
                </a:cubicBezTo>
              </a:path>
            </a:pathLst>
          </a:custGeom>
          <a:noFill/>
          <a:ln cap="flat" cmpd="sng" w="3700">
            <a:solidFill>
              <a:srgbClr val="C56047"/>
            </a:solidFill>
            <a:prstDash val="solid"/>
            <a:miter lim="113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25"/>
          <p:cNvSpPr txBox="1"/>
          <p:nvPr/>
        </p:nvSpPr>
        <p:spPr>
          <a:xfrm>
            <a:off x="3072000" y="3200400"/>
            <a:ext cx="30000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3385C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200">
                <a:solidFill>
                  <a:srgbClr val="23385C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3385C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200">
                <a:solidFill>
                  <a:srgbClr val="23385C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3385C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rgbClr val="23385C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3385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25"/>
          <p:cNvSpPr/>
          <p:nvPr/>
        </p:nvSpPr>
        <p:spPr>
          <a:xfrm flipH="1">
            <a:off x="7056175" y="158600"/>
            <a:ext cx="2707200" cy="675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25"/>
          <p:cNvSpPr/>
          <p:nvPr/>
        </p:nvSpPr>
        <p:spPr>
          <a:xfrm flipH="1">
            <a:off x="-464575" y="938650"/>
            <a:ext cx="2293800" cy="675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25"/>
          <p:cNvSpPr/>
          <p:nvPr/>
        </p:nvSpPr>
        <p:spPr>
          <a:xfrm flipH="1">
            <a:off x="334575" y="4932025"/>
            <a:ext cx="3323100" cy="669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25"/>
          <p:cNvSpPr/>
          <p:nvPr/>
        </p:nvSpPr>
        <p:spPr>
          <a:xfrm flipH="1">
            <a:off x="5363775" y="4932025"/>
            <a:ext cx="3323100" cy="669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25"/>
          <p:cNvSpPr txBox="1"/>
          <p:nvPr>
            <p:ph idx="1" type="subTitle"/>
          </p:nvPr>
        </p:nvSpPr>
        <p:spPr>
          <a:xfrm>
            <a:off x="2314575" y="1608233"/>
            <a:ext cx="45435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400">
                <a:solidFill>
                  <a:schemeClr val="accent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6" name="Google Shape;1056;p25"/>
          <p:cNvSpPr txBox="1"/>
          <p:nvPr>
            <p:ph type="title"/>
          </p:nvPr>
        </p:nvSpPr>
        <p:spPr>
          <a:xfrm>
            <a:off x="2276400" y="826025"/>
            <a:ext cx="45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 sz="30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 sz="30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 sz="30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 sz="30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 sz="30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 sz="30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 sz="30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b="1" sz="30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6"/>
          <p:cNvSpPr/>
          <p:nvPr/>
        </p:nvSpPr>
        <p:spPr>
          <a:xfrm flipH="1" rot="10800000">
            <a:off x="7918898" y="4118886"/>
            <a:ext cx="49" cy="64036"/>
          </a:xfrm>
          <a:custGeom>
            <a:rect b="b" l="l" r="r" t="t"/>
            <a:pathLst>
              <a:path extrusionOk="0" fill="none" h="1320" w="1">
                <a:moveTo>
                  <a:pt x="1" y="0"/>
                </a:moveTo>
                <a:lnTo>
                  <a:pt x="1" y="1319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26"/>
          <p:cNvSpPr/>
          <p:nvPr/>
        </p:nvSpPr>
        <p:spPr>
          <a:xfrm flipH="1" rot="10800000">
            <a:off x="8882878" y="1863923"/>
            <a:ext cx="49" cy="36142"/>
          </a:xfrm>
          <a:custGeom>
            <a:rect b="b" l="l" r="r" t="t"/>
            <a:pathLst>
              <a:path extrusionOk="0" fill="none" h="745" w="1">
                <a:moveTo>
                  <a:pt x="0" y="1"/>
                </a:moveTo>
                <a:lnTo>
                  <a:pt x="0" y="744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26"/>
          <p:cNvSpPr/>
          <p:nvPr/>
        </p:nvSpPr>
        <p:spPr>
          <a:xfrm flipH="1" rot="10800000">
            <a:off x="8864589" y="1882213"/>
            <a:ext cx="38034" cy="49"/>
          </a:xfrm>
          <a:custGeom>
            <a:rect b="b" l="l" r="r" t="t"/>
            <a:pathLst>
              <a:path extrusionOk="0" fill="none" h="1" w="784">
                <a:moveTo>
                  <a:pt x="784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26"/>
          <p:cNvSpPr/>
          <p:nvPr/>
        </p:nvSpPr>
        <p:spPr>
          <a:xfrm flipH="1" rot="10800000">
            <a:off x="298332" y="4724471"/>
            <a:ext cx="49" cy="65928"/>
          </a:xfrm>
          <a:custGeom>
            <a:rect b="b" l="l" r="r" t="t"/>
            <a:pathLst>
              <a:path extrusionOk="0" fill="none" h="1359" w="1">
                <a:moveTo>
                  <a:pt x="1" y="0"/>
                </a:moveTo>
                <a:lnTo>
                  <a:pt x="1" y="1359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26"/>
          <p:cNvSpPr/>
          <p:nvPr/>
        </p:nvSpPr>
        <p:spPr>
          <a:xfrm flipH="1" rot="10800000">
            <a:off x="266121" y="4756684"/>
            <a:ext cx="63988" cy="49"/>
          </a:xfrm>
          <a:custGeom>
            <a:rect b="b" l="l" r="r" t="t"/>
            <a:pathLst>
              <a:path extrusionOk="0" fill="none" h="1" w="1319">
                <a:moveTo>
                  <a:pt x="1319" y="1"/>
                </a:moveTo>
                <a:lnTo>
                  <a:pt x="0" y="1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26"/>
          <p:cNvSpPr/>
          <p:nvPr/>
        </p:nvSpPr>
        <p:spPr>
          <a:xfrm flipH="1" rot="10800000">
            <a:off x="8866530" y="2555650"/>
            <a:ext cx="34201" cy="36093"/>
          </a:xfrm>
          <a:custGeom>
            <a:rect b="b" l="l" r="r" t="t"/>
            <a:pathLst>
              <a:path extrusionOk="0" fill="none" h="744" w="705">
                <a:moveTo>
                  <a:pt x="704" y="377"/>
                </a:moveTo>
                <a:cubicBezTo>
                  <a:pt x="704" y="575"/>
                  <a:pt x="545" y="744"/>
                  <a:pt x="337" y="744"/>
                </a:cubicBezTo>
                <a:cubicBezTo>
                  <a:pt x="129" y="744"/>
                  <a:pt x="0" y="575"/>
                  <a:pt x="0" y="377"/>
                </a:cubicBezTo>
                <a:cubicBezTo>
                  <a:pt x="0" y="169"/>
                  <a:pt x="129" y="0"/>
                  <a:pt x="337" y="0"/>
                </a:cubicBezTo>
                <a:cubicBezTo>
                  <a:pt x="545" y="0"/>
                  <a:pt x="704" y="169"/>
                  <a:pt x="704" y="377"/>
                </a:cubicBezTo>
                <a:close/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26"/>
          <p:cNvSpPr/>
          <p:nvPr/>
        </p:nvSpPr>
        <p:spPr>
          <a:xfrm flipH="1" rot="10800000">
            <a:off x="645606" y="3401211"/>
            <a:ext cx="60204" cy="62096"/>
          </a:xfrm>
          <a:custGeom>
            <a:rect b="b" l="l" r="r" t="t"/>
            <a:pathLst>
              <a:path extrusionOk="0" fill="none" h="1280" w="1241">
                <a:moveTo>
                  <a:pt x="1240" y="655"/>
                </a:moveTo>
                <a:cubicBezTo>
                  <a:pt x="1240" y="992"/>
                  <a:pt x="992" y="1279"/>
                  <a:pt x="616" y="1279"/>
                </a:cubicBezTo>
                <a:cubicBezTo>
                  <a:pt x="288" y="1279"/>
                  <a:pt x="1" y="992"/>
                  <a:pt x="1" y="655"/>
                </a:cubicBezTo>
                <a:cubicBezTo>
                  <a:pt x="1" y="288"/>
                  <a:pt x="288" y="0"/>
                  <a:pt x="616" y="0"/>
                </a:cubicBezTo>
                <a:cubicBezTo>
                  <a:pt x="992" y="0"/>
                  <a:pt x="1240" y="288"/>
                  <a:pt x="1240" y="655"/>
                </a:cubicBezTo>
                <a:close/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6"/>
          <p:cNvSpPr/>
          <p:nvPr/>
        </p:nvSpPr>
        <p:spPr>
          <a:xfrm flipH="1" rot="10800000">
            <a:off x="465139" y="4080903"/>
            <a:ext cx="348805" cy="49"/>
          </a:xfrm>
          <a:custGeom>
            <a:rect b="b" l="l" r="r" t="t"/>
            <a:pathLst>
              <a:path extrusionOk="0" fill="none" h="1" w="7190">
                <a:moveTo>
                  <a:pt x="1" y="0"/>
                </a:moveTo>
                <a:lnTo>
                  <a:pt x="7190" y="0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6"/>
          <p:cNvSpPr/>
          <p:nvPr/>
        </p:nvSpPr>
        <p:spPr>
          <a:xfrm flipH="1" rot="10800000">
            <a:off x="8245486" y="3178651"/>
            <a:ext cx="254497" cy="49"/>
          </a:xfrm>
          <a:custGeom>
            <a:rect b="b" l="l" r="r" t="t"/>
            <a:pathLst>
              <a:path extrusionOk="0" fill="none" h="1" w="5246">
                <a:moveTo>
                  <a:pt x="0" y="1"/>
                </a:moveTo>
                <a:lnTo>
                  <a:pt x="5245" y="1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6"/>
          <p:cNvSpPr/>
          <p:nvPr/>
        </p:nvSpPr>
        <p:spPr>
          <a:xfrm flipH="1" rot="10800000">
            <a:off x="8698145" y="1144836"/>
            <a:ext cx="34201" cy="36142"/>
          </a:xfrm>
          <a:custGeom>
            <a:rect b="b" l="l" r="r" t="t"/>
            <a:pathLst>
              <a:path extrusionOk="0" fill="none" h="745" w="705">
                <a:moveTo>
                  <a:pt x="705" y="378"/>
                </a:moveTo>
                <a:cubicBezTo>
                  <a:pt x="705" y="586"/>
                  <a:pt x="546" y="745"/>
                  <a:pt x="338" y="745"/>
                </a:cubicBezTo>
                <a:cubicBezTo>
                  <a:pt x="130" y="745"/>
                  <a:pt x="1" y="586"/>
                  <a:pt x="1" y="378"/>
                </a:cubicBezTo>
                <a:cubicBezTo>
                  <a:pt x="1" y="170"/>
                  <a:pt x="130" y="1"/>
                  <a:pt x="338" y="1"/>
                </a:cubicBezTo>
                <a:cubicBezTo>
                  <a:pt x="546" y="1"/>
                  <a:pt x="705" y="170"/>
                  <a:pt x="705" y="378"/>
                </a:cubicBezTo>
                <a:close/>
              </a:path>
            </a:pathLst>
          </a:custGeom>
          <a:noFill/>
          <a:ln cap="flat" cmpd="sng" w="4225">
            <a:solidFill>
              <a:srgbClr val="E8ECF8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6"/>
          <p:cNvSpPr/>
          <p:nvPr/>
        </p:nvSpPr>
        <p:spPr>
          <a:xfrm flipH="1" rot="10800000">
            <a:off x="751845" y="2180946"/>
            <a:ext cx="60156" cy="62096"/>
          </a:xfrm>
          <a:custGeom>
            <a:rect b="b" l="l" r="r" t="t"/>
            <a:pathLst>
              <a:path extrusionOk="0" fill="none" h="1280" w="1240">
                <a:moveTo>
                  <a:pt x="1240" y="665"/>
                </a:moveTo>
                <a:cubicBezTo>
                  <a:pt x="1240" y="992"/>
                  <a:pt x="992" y="1280"/>
                  <a:pt x="615" y="1280"/>
                </a:cubicBezTo>
                <a:cubicBezTo>
                  <a:pt x="288" y="1280"/>
                  <a:pt x="0" y="992"/>
                  <a:pt x="0" y="665"/>
                </a:cubicBezTo>
                <a:cubicBezTo>
                  <a:pt x="0" y="288"/>
                  <a:pt x="288" y="1"/>
                  <a:pt x="615" y="1"/>
                </a:cubicBezTo>
                <a:cubicBezTo>
                  <a:pt x="992" y="1"/>
                  <a:pt x="1240" y="288"/>
                  <a:pt x="1240" y="665"/>
                </a:cubicBezTo>
                <a:close/>
              </a:path>
            </a:pathLst>
          </a:custGeom>
          <a:noFill/>
          <a:ln cap="flat" cmpd="sng" w="4225">
            <a:solidFill>
              <a:srgbClr val="E8ECF8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26"/>
          <p:cNvSpPr/>
          <p:nvPr/>
        </p:nvSpPr>
        <p:spPr>
          <a:xfrm flipH="1" rot="10800000">
            <a:off x="296803" y="2669604"/>
            <a:ext cx="348805" cy="49"/>
          </a:xfrm>
          <a:custGeom>
            <a:rect b="b" l="l" r="r" t="t"/>
            <a:pathLst>
              <a:path extrusionOk="0" fill="none" h="1" w="7190">
                <a:moveTo>
                  <a:pt x="1" y="0"/>
                </a:moveTo>
                <a:lnTo>
                  <a:pt x="7189" y="0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26"/>
          <p:cNvSpPr/>
          <p:nvPr/>
        </p:nvSpPr>
        <p:spPr>
          <a:xfrm flipH="1" rot="10800000">
            <a:off x="7864565" y="1825939"/>
            <a:ext cx="168387" cy="49"/>
          </a:xfrm>
          <a:custGeom>
            <a:rect b="b" l="l" r="r" t="t"/>
            <a:pathLst>
              <a:path extrusionOk="0" fill="none" h="1" w="3471">
                <a:moveTo>
                  <a:pt x="1" y="0"/>
                </a:moveTo>
                <a:lnTo>
                  <a:pt x="3471" y="0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26"/>
          <p:cNvSpPr/>
          <p:nvPr/>
        </p:nvSpPr>
        <p:spPr>
          <a:xfrm flipH="1" rot="10800000">
            <a:off x="1236721" y="760042"/>
            <a:ext cx="49" cy="65928"/>
          </a:xfrm>
          <a:custGeom>
            <a:rect b="b" l="l" r="r" t="t"/>
            <a:pathLst>
              <a:path extrusionOk="0" fill="none" h="1359" w="1">
                <a:moveTo>
                  <a:pt x="0" y="0"/>
                </a:moveTo>
                <a:lnTo>
                  <a:pt x="0" y="1359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26"/>
          <p:cNvSpPr/>
          <p:nvPr/>
        </p:nvSpPr>
        <p:spPr>
          <a:xfrm flipH="1" rot="10800000">
            <a:off x="1204461" y="793710"/>
            <a:ext cx="64522" cy="49"/>
          </a:xfrm>
          <a:custGeom>
            <a:rect b="b" l="l" r="r" t="t"/>
            <a:pathLst>
              <a:path extrusionOk="0" fill="none" h="1" w="1330">
                <a:moveTo>
                  <a:pt x="1329" y="1"/>
                </a:moveTo>
                <a:lnTo>
                  <a:pt x="1" y="1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26"/>
          <p:cNvSpPr/>
          <p:nvPr/>
        </p:nvSpPr>
        <p:spPr>
          <a:xfrm flipH="1" rot="10800000">
            <a:off x="7698120" y="513264"/>
            <a:ext cx="60204" cy="62096"/>
          </a:xfrm>
          <a:custGeom>
            <a:rect b="b" l="l" r="r" t="t"/>
            <a:pathLst>
              <a:path extrusionOk="0" fill="none" h="1280" w="1241">
                <a:moveTo>
                  <a:pt x="1240" y="615"/>
                </a:moveTo>
                <a:cubicBezTo>
                  <a:pt x="1240" y="992"/>
                  <a:pt x="992" y="1279"/>
                  <a:pt x="625" y="1279"/>
                </a:cubicBezTo>
                <a:cubicBezTo>
                  <a:pt x="288" y="1279"/>
                  <a:pt x="1" y="992"/>
                  <a:pt x="1" y="615"/>
                </a:cubicBezTo>
                <a:cubicBezTo>
                  <a:pt x="1" y="288"/>
                  <a:pt x="288" y="0"/>
                  <a:pt x="625" y="0"/>
                </a:cubicBezTo>
                <a:cubicBezTo>
                  <a:pt x="992" y="0"/>
                  <a:pt x="1240" y="288"/>
                  <a:pt x="1240" y="615"/>
                </a:cubicBezTo>
                <a:close/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26"/>
          <p:cNvSpPr/>
          <p:nvPr/>
        </p:nvSpPr>
        <p:spPr>
          <a:xfrm flipH="1" rot="10800000">
            <a:off x="7742412" y="78454"/>
            <a:ext cx="49" cy="63988"/>
          </a:xfrm>
          <a:custGeom>
            <a:rect b="b" l="l" r="r" t="t"/>
            <a:pathLst>
              <a:path extrusionOk="0" fill="none" h="1319" w="1">
                <a:moveTo>
                  <a:pt x="0" y="0"/>
                </a:moveTo>
                <a:lnTo>
                  <a:pt x="0" y="1319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26"/>
          <p:cNvSpPr/>
          <p:nvPr/>
        </p:nvSpPr>
        <p:spPr>
          <a:xfrm flipH="1" rot="10800000">
            <a:off x="7710151" y="110667"/>
            <a:ext cx="64522" cy="49"/>
          </a:xfrm>
          <a:custGeom>
            <a:rect b="b" l="l" r="r" t="t"/>
            <a:pathLst>
              <a:path extrusionOk="0" fill="none" h="1" w="1330">
                <a:moveTo>
                  <a:pt x="1329" y="1"/>
                </a:moveTo>
                <a:lnTo>
                  <a:pt x="1" y="1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26"/>
          <p:cNvSpPr/>
          <p:nvPr/>
        </p:nvSpPr>
        <p:spPr>
          <a:xfrm flipH="1" rot="10800000">
            <a:off x="8499974" y="805740"/>
            <a:ext cx="60204" cy="62581"/>
          </a:xfrm>
          <a:custGeom>
            <a:rect b="b" l="l" r="r" t="t"/>
            <a:pathLst>
              <a:path extrusionOk="0" fill="none" h="1290" w="1241">
                <a:moveTo>
                  <a:pt x="1240" y="626"/>
                </a:moveTo>
                <a:cubicBezTo>
                  <a:pt x="1240" y="992"/>
                  <a:pt x="992" y="1290"/>
                  <a:pt x="615" y="1290"/>
                </a:cubicBezTo>
                <a:cubicBezTo>
                  <a:pt x="288" y="1290"/>
                  <a:pt x="1" y="992"/>
                  <a:pt x="1" y="626"/>
                </a:cubicBezTo>
                <a:cubicBezTo>
                  <a:pt x="1" y="298"/>
                  <a:pt x="288" y="1"/>
                  <a:pt x="615" y="1"/>
                </a:cubicBezTo>
                <a:cubicBezTo>
                  <a:pt x="992" y="1"/>
                  <a:pt x="1240" y="298"/>
                  <a:pt x="1240" y="626"/>
                </a:cubicBezTo>
                <a:close/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26"/>
          <p:cNvSpPr/>
          <p:nvPr/>
        </p:nvSpPr>
        <p:spPr>
          <a:xfrm flipH="1" rot="10800000">
            <a:off x="8880938" y="1380990"/>
            <a:ext cx="62096" cy="62096"/>
          </a:xfrm>
          <a:custGeom>
            <a:rect b="b" l="l" r="r" t="t"/>
            <a:pathLst>
              <a:path extrusionOk="0" fill="none" h="1280" w="1280">
                <a:moveTo>
                  <a:pt x="1280" y="615"/>
                </a:moveTo>
                <a:cubicBezTo>
                  <a:pt x="1280" y="992"/>
                  <a:pt x="992" y="1279"/>
                  <a:pt x="655" y="1279"/>
                </a:cubicBezTo>
                <a:cubicBezTo>
                  <a:pt x="288" y="1279"/>
                  <a:pt x="1" y="992"/>
                  <a:pt x="1" y="615"/>
                </a:cubicBezTo>
                <a:cubicBezTo>
                  <a:pt x="1" y="288"/>
                  <a:pt x="288" y="0"/>
                  <a:pt x="655" y="0"/>
                </a:cubicBezTo>
                <a:cubicBezTo>
                  <a:pt x="992" y="0"/>
                  <a:pt x="1280" y="288"/>
                  <a:pt x="1280" y="615"/>
                </a:cubicBezTo>
                <a:close/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26"/>
          <p:cNvSpPr/>
          <p:nvPr/>
        </p:nvSpPr>
        <p:spPr>
          <a:xfrm flipH="1" rot="10800000">
            <a:off x="204436" y="1465206"/>
            <a:ext cx="62096" cy="62096"/>
          </a:xfrm>
          <a:custGeom>
            <a:rect b="b" l="l" r="r" t="t"/>
            <a:pathLst>
              <a:path extrusionOk="0" fill="none" h="1280" w="1280">
                <a:moveTo>
                  <a:pt x="1280" y="616"/>
                </a:moveTo>
                <a:cubicBezTo>
                  <a:pt x="1280" y="992"/>
                  <a:pt x="992" y="1280"/>
                  <a:pt x="625" y="1280"/>
                </a:cubicBezTo>
                <a:cubicBezTo>
                  <a:pt x="288" y="1280"/>
                  <a:pt x="1" y="992"/>
                  <a:pt x="1" y="616"/>
                </a:cubicBezTo>
                <a:cubicBezTo>
                  <a:pt x="1" y="288"/>
                  <a:pt x="288" y="1"/>
                  <a:pt x="625" y="1"/>
                </a:cubicBezTo>
                <a:cubicBezTo>
                  <a:pt x="992" y="1"/>
                  <a:pt x="1280" y="288"/>
                  <a:pt x="1280" y="616"/>
                </a:cubicBezTo>
                <a:close/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26"/>
          <p:cNvSpPr/>
          <p:nvPr/>
        </p:nvSpPr>
        <p:spPr>
          <a:xfrm flipH="1" rot="10800000">
            <a:off x="8541840" y="1581587"/>
            <a:ext cx="236692" cy="49"/>
          </a:xfrm>
          <a:custGeom>
            <a:rect b="b" l="l" r="r" t="t"/>
            <a:pathLst>
              <a:path extrusionOk="0" fill="none" h="1" w="4879">
                <a:moveTo>
                  <a:pt x="4879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26"/>
          <p:cNvSpPr/>
          <p:nvPr/>
        </p:nvSpPr>
        <p:spPr>
          <a:xfrm flipH="1" rot="10800000">
            <a:off x="8639425" y="4924745"/>
            <a:ext cx="62096" cy="60156"/>
          </a:xfrm>
          <a:custGeom>
            <a:rect b="b" l="l" r="r" t="t"/>
            <a:pathLst>
              <a:path extrusionOk="0" fill="none" h="1240" w="1280">
                <a:moveTo>
                  <a:pt x="1280" y="625"/>
                </a:moveTo>
                <a:cubicBezTo>
                  <a:pt x="1280" y="992"/>
                  <a:pt x="992" y="1240"/>
                  <a:pt x="626" y="1240"/>
                </a:cubicBezTo>
                <a:cubicBezTo>
                  <a:pt x="288" y="1240"/>
                  <a:pt x="1" y="992"/>
                  <a:pt x="1" y="625"/>
                </a:cubicBezTo>
                <a:cubicBezTo>
                  <a:pt x="1" y="288"/>
                  <a:pt x="288" y="1"/>
                  <a:pt x="626" y="1"/>
                </a:cubicBezTo>
                <a:cubicBezTo>
                  <a:pt x="992" y="1"/>
                  <a:pt x="1280" y="288"/>
                  <a:pt x="1280" y="625"/>
                </a:cubicBezTo>
                <a:close/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26"/>
          <p:cNvSpPr/>
          <p:nvPr/>
        </p:nvSpPr>
        <p:spPr>
          <a:xfrm flipH="1" rot="10800000">
            <a:off x="8678449" y="4086676"/>
            <a:ext cx="254497" cy="49"/>
          </a:xfrm>
          <a:custGeom>
            <a:rect b="b" l="l" r="r" t="t"/>
            <a:pathLst>
              <a:path extrusionOk="0" fill="none" h="1" w="5246">
                <a:moveTo>
                  <a:pt x="0" y="0"/>
                </a:moveTo>
                <a:lnTo>
                  <a:pt x="5245" y="0"/>
                </a:lnTo>
              </a:path>
            </a:pathLst>
          </a:custGeom>
          <a:noFill/>
          <a:ln cap="flat" cmpd="sng" w="95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26"/>
          <p:cNvSpPr/>
          <p:nvPr/>
        </p:nvSpPr>
        <p:spPr>
          <a:xfrm flipH="1" rot="10800000">
            <a:off x="4236550" y="4827525"/>
            <a:ext cx="5246100" cy="687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26"/>
          <p:cNvSpPr/>
          <p:nvPr/>
        </p:nvSpPr>
        <p:spPr>
          <a:xfrm flipH="1" rot="10800000">
            <a:off x="-335450" y="-354075"/>
            <a:ext cx="5246100" cy="687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4" name="Google Shape;1084;p26"/>
          <p:cNvGrpSpPr/>
          <p:nvPr/>
        </p:nvGrpSpPr>
        <p:grpSpPr>
          <a:xfrm flipH="1">
            <a:off x="7545770" y="3928755"/>
            <a:ext cx="1086673" cy="897677"/>
            <a:chOff x="6101758" y="2859784"/>
            <a:chExt cx="1222079" cy="1009533"/>
          </a:xfrm>
        </p:grpSpPr>
        <p:sp>
          <p:nvSpPr>
            <p:cNvPr id="1085" name="Google Shape;1085;p26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27"/>
          <p:cNvGrpSpPr/>
          <p:nvPr/>
        </p:nvGrpSpPr>
        <p:grpSpPr>
          <a:xfrm flipH="1">
            <a:off x="99225" y="176149"/>
            <a:ext cx="8738597" cy="4906446"/>
            <a:chOff x="204436" y="176149"/>
            <a:chExt cx="8738597" cy="4906446"/>
          </a:xfrm>
        </p:grpSpPr>
        <p:sp>
          <p:nvSpPr>
            <p:cNvPr id="1097" name="Google Shape;1097;p27"/>
            <p:cNvSpPr/>
            <p:nvPr/>
          </p:nvSpPr>
          <p:spPr>
            <a:xfrm>
              <a:off x="8882878" y="3260985"/>
              <a:ext cx="49" cy="36142"/>
            </a:xfrm>
            <a:custGeom>
              <a:rect b="b" l="l" r="r" t="t"/>
              <a:pathLst>
                <a:path extrusionOk="0" fill="none" h="745" w="1">
                  <a:moveTo>
                    <a:pt x="0" y="1"/>
                  </a:moveTo>
                  <a:lnTo>
                    <a:pt x="0" y="744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8864589" y="3278789"/>
              <a:ext cx="38034" cy="49"/>
            </a:xfrm>
            <a:custGeom>
              <a:rect b="b" l="l" r="r" t="t"/>
              <a:pathLst>
                <a:path extrusionOk="0" fill="none" h="1" w="784">
                  <a:moveTo>
                    <a:pt x="784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298332" y="370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7"/>
            <p:cNvSpPr/>
            <p:nvPr/>
          </p:nvSpPr>
          <p:spPr>
            <a:xfrm>
              <a:off x="266121" y="404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8866530" y="2569307"/>
              <a:ext cx="34201" cy="36093"/>
            </a:xfrm>
            <a:custGeom>
              <a:rect b="b" l="l" r="r" t="t"/>
              <a:pathLst>
                <a:path extrusionOk="0" fill="none" h="744" w="705">
                  <a:moveTo>
                    <a:pt x="704" y="377"/>
                  </a:moveTo>
                  <a:cubicBezTo>
                    <a:pt x="704" y="575"/>
                    <a:pt x="545" y="744"/>
                    <a:pt x="337" y="744"/>
                  </a:cubicBezTo>
                  <a:cubicBezTo>
                    <a:pt x="129" y="744"/>
                    <a:pt x="0" y="575"/>
                    <a:pt x="0" y="377"/>
                  </a:cubicBezTo>
                  <a:cubicBezTo>
                    <a:pt x="0" y="169"/>
                    <a:pt x="129" y="0"/>
                    <a:pt x="337" y="0"/>
                  </a:cubicBezTo>
                  <a:cubicBezTo>
                    <a:pt x="545" y="0"/>
                    <a:pt x="704" y="169"/>
                    <a:pt x="704" y="377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7"/>
            <p:cNvSpPr/>
            <p:nvPr/>
          </p:nvSpPr>
          <p:spPr>
            <a:xfrm>
              <a:off x="645606" y="16977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7"/>
            <p:cNvSpPr/>
            <p:nvPr/>
          </p:nvSpPr>
          <p:spPr>
            <a:xfrm>
              <a:off x="465139" y="10800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8245486" y="1982351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1"/>
                  </a:moveTo>
                  <a:lnTo>
                    <a:pt x="5245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8698145" y="3980072"/>
              <a:ext cx="34201" cy="36142"/>
            </a:xfrm>
            <a:custGeom>
              <a:rect b="b" l="l" r="r" t="t"/>
              <a:pathLst>
                <a:path extrusionOk="0" fill="none" h="745" w="705">
                  <a:moveTo>
                    <a:pt x="705" y="378"/>
                  </a:moveTo>
                  <a:cubicBezTo>
                    <a:pt x="705" y="586"/>
                    <a:pt x="546" y="745"/>
                    <a:pt x="338" y="745"/>
                  </a:cubicBezTo>
                  <a:cubicBezTo>
                    <a:pt x="130" y="745"/>
                    <a:pt x="1" y="586"/>
                    <a:pt x="1" y="378"/>
                  </a:cubicBezTo>
                  <a:cubicBezTo>
                    <a:pt x="1" y="170"/>
                    <a:pt x="130" y="1"/>
                    <a:pt x="338" y="1"/>
                  </a:cubicBezTo>
                  <a:cubicBezTo>
                    <a:pt x="546" y="1"/>
                    <a:pt x="705" y="170"/>
                    <a:pt x="705" y="378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751845" y="29180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296803" y="24913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7864565" y="3335062"/>
              <a:ext cx="168387" cy="49"/>
            </a:xfrm>
            <a:custGeom>
              <a:rect b="b" l="l" r="r" t="t"/>
              <a:pathLst>
                <a:path extrusionOk="0" fill="none" h="1" w="3471">
                  <a:moveTo>
                    <a:pt x="1" y="0"/>
                  </a:moveTo>
                  <a:lnTo>
                    <a:pt x="3471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1236721" y="43350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1204461" y="43672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7698120" y="4585690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15"/>
                  </a:moveTo>
                  <a:cubicBezTo>
                    <a:pt x="1240" y="992"/>
                    <a:pt x="992" y="1279"/>
                    <a:pt x="62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25" y="0"/>
                  </a:cubicBezTo>
                  <a:cubicBezTo>
                    <a:pt x="992" y="0"/>
                    <a:pt x="1240" y="288"/>
                    <a:pt x="1240" y="61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7"/>
            <p:cNvSpPr/>
            <p:nvPr/>
          </p:nvSpPr>
          <p:spPr>
            <a:xfrm>
              <a:off x="7742412" y="5018608"/>
              <a:ext cx="49" cy="63988"/>
            </a:xfrm>
            <a:custGeom>
              <a:rect b="b" l="l" r="r" t="t"/>
              <a:pathLst>
                <a:path extrusionOk="0" fill="none" h="1319" w="1">
                  <a:moveTo>
                    <a:pt x="0" y="0"/>
                  </a:moveTo>
                  <a:lnTo>
                    <a:pt x="0" y="131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7"/>
            <p:cNvSpPr/>
            <p:nvPr/>
          </p:nvSpPr>
          <p:spPr>
            <a:xfrm>
              <a:off x="7710151" y="5050334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7"/>
            <p:cNvSpPr/>
            <p:nvPr/>
          </p:nvSpPr>
          <p:spPr>
            <a:xfrm>
              <a:off x="8499974" y="4292729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2"/>
                    <a:pt x="992" y="1290"/>
                    <a:pt x="615" y="1290"/>
                  </a:cubicBezTo>
                  <a:cubicBezTo>
                    <a:pt x="288" y="1290"/>
                    <a:pt x="1" y="992"/>
                    <a:pt x="1" y="626"/>
                  </a:cubicBezTo>
                  <a:cubicBezTo>
                    <a:pt x="1" y="298"/>
                    <a:pt x="288" y="1"/>
                    <a:pt x="615" y="1"/>
                  </a:cubicBezTo>
                  <a:cubicBezTo>
                    <a:pt x="992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7"/>
            <p:cNvSpPr/>
            <p:nvPr/>
          </p:nvSpPr>
          <p:spPr>
            <a:xfrm>
              <a:off x="8880938" y="3717964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5"/>
                  </a:moveTo>
                  <a:cubicBezTo>
                    <a:pt x="1280" y="992"/>
                    <a:pt x="992" y="1279"/>
                    <a:pt x="65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55" y="0"/>
                  </a:cubicBezTo>
                  <a:cubicBezTo>
                    <a:pt x="992" y="0"/>
                    <a:pt x="1280" y="288"/>
                    <a:pt x="1280" y="6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7"/>
            <p:cNvSpPr/>
            <p:nvPr/>
          </p:nvSpPr>
          <p:spPr>
            <a:xfrm>
              <a:off x="204436" y="36337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7"/>
            <p:cNvSpPr/>
            <p:nvPr/>
          </p:nvSpPr>
          <p:spPr>
            <a:xfrm>
              <a:off x="8541840" y="3579415"/>
              <a:ext cx="236692" cy="49"/>
            </a:xfrm>
            <a:custGeom>
              <a:rect b="b" l="l" r="r" t="t"/>
              <a:pathLst>
                <a:path extrusionOk="0" fill="none" h="1" w="4879">
                  <a:moveTo>
                    <a:pt x="487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7"/>
            <p:cNvSpPr/>
            <p:nvPr/>
          </p:nvSpPr>
          <p:spPr>
            <a:xfrm>
              <a:off x="8639425" y="176149"/>
              <a:ext cx="62096" cy="60156"/>
            </a:xfrm>
            <a:custGeom>
              <a:rect b="b" l="l" r="r" t="t"/>
              <a:pathLst>
                <a:path extrusionOk="0" fill="none" h="1240" w="1280">
                  <a:moveTo>
                    <a:pt x="1280" y="625"/>
                  </a:moveTo>
                  <a:cubicBezTo>
                    <a:pt x="1280" y="992"/>
                    <a:pt x="992" y="1240"/>
                    <a:pt x="626" y="1240"/>
                  </a:cubicBezTo>
                  <a:cubicBezTo>
                    <a:pt x="288" y="1240"/>
                    <a:pt x="1" y="992"/>
                    <a:pt x="1" y="625"/>
                  </a:cubicBezTo>
                  <a:cubicBezTo>
                    <a:pt x="1" y="288"/>
                    <a:pt x="288" y="1"/>
                    <a:pt x="626" y="1"/>
                  </a:cubicBezTo>
                  <a:cubicBezTo>
                    <a:pt x="992" y="1"/>
                    <a:pt x="1280" y="288"/>
                    <a:pt x="1280" y="6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7"/>
            <p:cNvSpPr/>
            <p:nvPr/>
          </p:nvSpPr>
          <p:spPr>
            <a:xfrm>
              <a:off x="8678449" y="1074326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0"/>
                  </a:moveTo>
                  <a:lnTo>
                    <a:pt x="5245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27"/>
          <p:cNvSpPr/>
          <p:nvPr/>
        </p:nvSpPr>
        <p:spPr>
          <a:xfrm flipH="1">
            <a:off x="7356334" y="792847"/>
            <a:ext cx="1891500" cy="560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7"/>
          <p:cNvSpPr/>
          <p:nvPr/>
        </p:nvSpPr>
        <p:spPr>
          <a:xfrm>
            <a:off x="680434" y="4932025"/>
            <a:ext cx="7255800" cy="669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2" name="Google Shape;1122;p27"/>
          <p:cNvGrpSpPr/>
          <p:nvPr/>
        </p:nvGrpSpPr>
        <p:grpSpPr>
          <a:xfrm flipH="1">
            <a:off x="7737387" y="58110"/>
            <a:ext cx="889429" cy="734738"/>
            <a:chOff x="6101758" y="2859784"/>
            <a:chExt cx="1222079" cy="1009533"/>
          </a:xfrm>
        </p:grpSpPr>
        <p:sp>
          <p:nvSpPr>
            <p:cNvPr id="1123" name="Google Shape;1123;p27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7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7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7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28"/>
          <p:cNvGrpSpPr/>
          <p:nvPr/>
        </p:nvGrpSpPr>
        <p:grpSpPr>
          <a:xfrm flipH="1">
            <a:off x="99225" y="176149"/>
            <a:ext cx="8738597" cy="4906446"/>
            <a:chOff x="204436" y="176149"/>
            <a:chExt cx="8738597" cy="4906446"/>
          </a:xfrm>
        </p:grpSpPr>
        <p:sp>
          <p:nvSpPr>
            <p:cNvPr id="1135" name="Google Shape;1135;p28"/>
            <p:cNvSpPr/>
            <p:nvPr/>
          </p:nvSpPr>
          <p:spPr>
            <a:xfrm>
              <a:off x="8882878" y="3260985"/>
              <a:ext cx="49" cy="36142"/>
            </a:xfrm>
            <a:custGeom>
              <a:rect b="b" l="l" r="r" t="t"/>
              <a:pathLst>
                <a:path extrusionOk="0" fill="none" h="745" w="1">
                  <a:moveTo>
                    <a:pt x="0" y="1"/>
                  </a:moveTo>
                  <a:lnTo>
                    <a:pt x="0" y="744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>
              <a:off x="8864589" y="3278789"/>
              <a:ext cx="38034" cy="49"/>
            </a:xfrm>
            <a:custGeom>
              <a:rect b="b" l="l" r="r" t="t"/>
              <a:pathLst>
                <a:path extrusionOk="0" fill="none" h="1" w="784">
                  <a:moveTo>
                    <a:pt x="784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298332" y="370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266121" y="404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8866530" y="2569307"/>
              <a:ext cx="34201" cy="36093"/>
            </a:xfrm>
            <a:custGeom>
              <a:rect b="b" l="l" r="r" t="t"/>
              <a:pathLst>
                <a:path extrusionOk="0" fill="none" h="744" w="705">
                  <a:moveTo>
                    <a:pt x="704" y="377"/>
                  </a:moveTo>
                  <a:cubicBezTo>
                    <a:pt x="704" y="575"/>
                    <a:pt x="545" y="744"/>
                    <a:pt x="337" y="744"/>
                  </a:cubicBezTo>
                  <a:cubicBezTo>
                    <a:pt x="129" y="744"/>
                    <a:pt x="0" y="575"/>
                    <a:pt x="0" y="377"/>
                  </a:cubicBezTo>
                  <a:cubicBezTo>
                    <a:pt x="0" y="169"/>
                    <a:pt x="129" y="0"/>
                    <a:pt x="337" y="0"/>
                  </a:cubicBezTo>
                  <a:cubicBezTo>
                    <a:pt x="545" y="0"/>
                    <a:pt x="704" y="169"/>
                    <a:pt x="704" y="377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645606" y="16977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465139" y="10800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8245486" y="1982351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1"/>
                  </a:moveTo>
                  <a:lnTo>
                    <a:pt x="5245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8698145" y="3980072"/>
              <a:ext cx="34201" cy="36142"/>
            </a:xfrm>
            <a:custGeom>
              <a:rect b="b" l="l" r="r" t="t"/>
              <a:pathLst>
                <a:path extrusionOk="0" fill="none" h="745" w="705">
                  <a:moveTo>
                    <a:pt x="705" y="378"/>
                  </a:moveTo>
                  <a:cubicBezTo>
                    <a:pt x="705" y="586"/>
                    <a:pt x="546" y="745"/>
                    <a:pt x="338" y="745"/>
                  </a:cubicBezTo>
                  <a:cubicBezTo>
                    <a:pt x="130" y="745"/>
                    <a:pt x="1" y="586"/>
                    <a:pt x="1" y="378"/>
                  </a:cubicBezTo>
                  <a:cubicBezTo>
                    <a:pt x="1" y="170"/>
                    <a:pt x="130" y="1"/>
                    <a:pt x="338" y="1"/>
                  </a:cubicBezTo>
                  <a:cubicBezTo>
                    <a:pt x="546" y="1"/>
                    <a:pt x="705" y="170"/>
                    <a:pt x="705" y="378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751845" y="29180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296803" y="24913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7864565" y="3335062"/>
              <a:ext cx="168387" cy="49"/>
            </a:xfrm>
            <a:custGeom>
              <a:rect b="b" l="l" r="r" t="t"/>
              <a:pathLst>
                <a:path extrusionOk="0" fill="none" h="1" w="3471">
                  <a:moveTo>
                    <a:pt x="1" y="0"/>
                  </a:moveTo>
                  <a:lnTo>
                    <a:pt x="3471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1236721" y="43350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1204461" y="43672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>
              <a:off x="7698120" y="4585690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15"/>
                  </a:moveTo>
                  <a:cubicBezTo>
                    <a:pt x="1240" y="992"/>
                    <a:pt x="992" y="1279"/>
                    <a:pt x="62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25" y="0"/>
                  </a:cubicBezTo>
                  <a:cubicBezTo>
                    <a:pt x="992" y="0"/>
                    <a:pt x="1240" y="288"/>
                    <a:pt x="1240" y="61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7742412" y="5018608"/>
              <a:ext cx="49" cy="63988"/>
            </a:xfrm>
            <a:custGeom>
              <a:rect b="b" l="l" r="r" t="t"/>
              <a:pathLst>
                <a:path extrusionOk="0" fill="none" h="1319" w="1">
                  <a:moveTo>
                    <a:pt x="0" y="0"/>
                  </a:moveTo>
                  <a:lnTo>
                    <a:pt x="0" y="131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7710151" y="5050334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8499974" y="4292729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2"/>
                    <a:pt x="992" y="1290"/>
                    <a:pt x="615" y="1290"/>
                  </a:cubicBezTo>
                  <a:cubicBezTo>
                    <a:pt x="288" y="1290"/>
                    <a:pt x="1" y="992"/>
                    <a:pt x="1" y="626"/>
                  </a:cubicBezTo>
                  <a:cubicBezTo>
                    <a:pt x="1" y="298"/>
                    <a:pt x="288" y="1"/>
                    <a:pt x="615" y="1"/>
                  </a:cubicBezTo>
                  <a:cubicBezTo>
                    <a:pt x="992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8880938" y="3717964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5"/>
                  </a:moveTo>
                  <a:cubicBezTo>
                    <a:pt x="1280" y="992"/>
                    <a:pt x="992" y="1279"/>
                    <a:pt x="65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55" y="0"/>
                  </a:cubicBezTo>
                  <a:cubicBezTo>
                    <a:pt x="992" y="0"/>
                    <a:pt x="1280" y="288"/>
                    <a:pt x="1280" y="6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204436" y="36337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8541840" y="3579415"/>
              <a:ext cx="236692" cy="49"/>
            </a:xfrm>
            <a:custGeom>
              <a:rect b="b" l="l" r="r" t="t"/>
              <a:pathLst>
                <a:path extrusionOk="0" fill="none" h="1" w="4879">
                  <a:moveTo>
                    <a:pt x="487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8639425" y="176149"/>
              <a:ext cx="62096" cy="60156"/>
            </a:xfrm>
            <a:custGeom>
              <a:rect b="b" l="l" r="r" t="t"/>
              <a:pathLst>
                <a:path extrusionOk="0" fill="none" h="1240" w="1280">
                  <a:moveTo>
                    <a:pt x="1280" y="625"/>
                  </a:moveTo>
                  <a:cubicBezTo>
                    <a:pt x="1280" y="992"/>
                    <a:pt x="992" y="1240"/>
                    <a:pt x="626" y="1240"/>
                  </a:cubicBezTo>
                  <a:cubicBezTo>
                    <a:pt x="288" y="1240"/>
                    <a:pt x="1" y="992"/>
                    <a:pt x="1" y="625"/>
                  </a:cubicBezTo>
                  <a:cubicBezTo>
                    <a:pt x="1" y="288"/>
                    <a:pt x="288" y="1"/>
                    <a:pt x="626" y="1"/>
                  </a:cubicBezTo>
                  <a:cubicBezTo>
                    <a:pt x="992" y="1"/>
                    <a:pt x="1280" y="288"/>
                    <a:pt x="1280" y="6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8678449" y="1074326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0"/>
                  </a:moveTo>
                  <a:lnTo>
                    <a:pt x="5245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8" name="Google Shape;1158;p28"/>
          <p:cNvSpPr/>
          <p:nvPr/>
        </p:nvSpPr>
        <p:spPr>
          <a:xfrm flipH="1">
            <a:off x="7821850" y="4563100"/>
            <a:ext cx="2118000" cy="6213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28"/>
          <p:cNvSpPr/>
          <p:nvPr/>
        </p:nvSpPr>
        <p:spPr>
          <a:xfrm flipH="1">
            <a:off x="4133850" y="-354075"/>
            <a:ext cx="5246100" cy="687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0" name="Google Shape;1160;p28"/>
          <p:cNvGrpSpPr/>
          <p:nvPr/>
        </p:nvGrpSpPr>
        <p:grpSpPr>
          <a:xfrm flipH="1">
            <a:off x="8377738" y="3548084"/>
            <a:ext cx="1222079" cy="1009533"/>
            <a:chOff x="6101758" y="2859784"/>
            <a:chExt cx="1222079" cy="1009533"/>
          </a:xfrm>
        </p:grpSpPr>
        <p:sp>
          <p:nvSpPr>
            <p:cNvPr id="1161" name="Google Shape;1161;p28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4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9"/>
          <p:cNvSpPr/>
          <p:nvPr/>
        </p:nvSpPr>
        <p:spPr>
          <a:xfrm>
            <a:off x="-1233991" y="-354075"/>
            <a:ext cx="5246100" cy="687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29"/>
          <p:cNvSpPr/>
          <p:nvPr/>
        </p:nvSpPr>
        <p:spPr>
          <a:xfrm flipH="1">
            <a:off x="7864209" y="4258300"/>
            <a:ext cx="2118000" cy="6213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4" name="Google Shape;1174;p29"/>
          <p:cNvGrpSpPr/>
          <p:nvPr/>
        </p:nvGrpSpPr>
        <p:grpSpPr>
          <a:xfrm flipH="1">
            <a:off x="-57150" y="116972"/>
            <a:ext cx="8939572" cy="4824996"/>
            <a:chOff x="204436" y="116972"/>
            <a:chExt cx="8939572" cy="4824996"/>
          </a:xfrm>
        </p:grpSpPr>
        <p:sp>
          <p:nvSpPr>
            <p:cNvPr id="1175" name="Google Shape;1175;p29"/>
            <p:cNvSpPr/>
            <p:nvPr/>
          </p:nvSpPr>
          <p:spPr>
            <a:xfrm>
              <a:off x="1365132" y="751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1332921" y="785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645606" y="15453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465139" y="9276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1196796" y="2162464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8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1164536" y="2196616"/>
              <a:ext cx="64036" cy="49"/>
            </a:xfrm>
            <a:custGeom>
              <a:rect b="b" l="l" r="r" t="t"/>
              <a:pathLst>
                <a:path extrusionOk="0" fill="none" h="1" w="1320">
                  <a:moveTo>
                    <a:pt x="13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9"/>
            <p:cNvSpPr/>
            <p:nvPr/>
          </p:nvSpPr>
          <p:spPr>
            <a:xfrm>
              <a:off x="751845" y="27656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296803" y="23389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1236721" y="41826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1204461" y="42148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1921702" y="4488705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3"/>
                    <a:pt x="953" y="1290"/>
                    <a:pt x="625" y="1290"/>
                  </a:cubicBezTo>
                  <a:cubicBezTo>
                    <a:pt x="288" y="1290"/>
                    <a:pt x="1" y="993"/>
                    <a:pt x="1" y="626"/>
                  </a:cubicBezTo>
                  <a:cubicBezTo>
                    <a:pt x="1" y="298"/>
                    <a:pt x="288" y="1"/>
                    <a:pt x="625" y="1"/>
                  </a:cubicBezTo>
                  <a:cubicBezTo>
                    <a:pt x="953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2573013" y="4649147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1" y="0"/>
                  </a:moveTo>
                  <a:lnTo>
                    <a:pt x="5246" y="0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1168417" y="3094177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34264" y="3126389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204436" y="34813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170309" y="348712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535385" y="492522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3604861" y="462519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7578634" y="478337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7016767" y="4867902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6982614" y="4900114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8733761" y="4879873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6104259" y="4651246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6038357" y="486275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6006146" y="519942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5318831" y="1279968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5138364" y="662324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5208610" y="227147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3260607" y="826125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3228396" y="859792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2360614" y="1002174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430860" y="566997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4670307" y="901338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4638096" y="935005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3770314" y="1077386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3840560" y="642210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7546857" y="37610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7514646" y="40976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6646864" y="55214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6717110" y="116972"/>
              <a:ext cx="60155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9112232" y="751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9080021" y="785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8212239" y="9276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8282485" y="492522"/>
              <a:ext cx="60155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8316617" y="4624827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8282464" y="4657039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4723134" y="478337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9074167" y="4410702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9040014" y="4442914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5290786" y="4797873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6256659" y="4803646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29"/>
          <p:cNvGrpSpPr/>
          <p:nvPr/>
        </p:nvGrpSpPr>
        <p:grpSpPr>
          <a:xfrm flipH="1">
            <a:off x="8250443" y="3253983"/>
            <a:ext cx="1190271" cy="1022535"/>
            <a:chOff x="7521697" y="2603884"/>
            <a:chExt cx="1473291" cy="1265671"/>
          </a:xfrm>
        </p:grpSpPr>
        <p:sp>
          <p:nvSpPr>
            <p:cNvPr id="1227" name="Google Shape;1227;p29"/>
            <p:cNvSpPr/>
            <p:nvPr/>
          </p:nvSpPr>
          <p:spPr>
            <a:xfrm>
              <a:off x="8233031" y="2604869"/>
              <a:ext cx="553351" cy="1264685"/>
            </a:xfrm>
            <a:custGeom>
              <a:rect b="b" l="l" r="r" t="t"/>
              <a:pathLst>
                <a:path extrusionOk="0" h="37224" w="16287">
                  <a:moveTo>
                    <a:pt x="11127" y="0"/>
                  </a:moveTo>
                  <a:cubicBezTo>
                    <a:pt x="11079" y="0"/>
                    <a:pt x="11030" y="1"/>
                    <a:pt x="10981" y="3"/>
                  </a:cubicBezTo>
                  <a:cubicBezTo>
                    <a:pt x="7491" y="189"/>
                    <a:pt x="4979" y="4531"/>
                    <a:pt x="3878" y="7245"/>
                  </a:cubicBezTo>
                  <a:cubicBezTo>
                    <a:pt x="0" y="16938"/>
                    <a:pt x="838" y="26942"/>
                    <a:pt x="62" y="37224"/>
                  </a:cubicBezTo>
                  <a:lnTo>
                    <a:pt x="3304" y="37224"/>
                  </a:lnTo>
                  <a:cubicBezTo>
                    <a:pt x="5242" y="32897"/>
                    <a:pt x="7817" y="26756"/>
                    <a:pt x="9569" y="22289"/>
                  </a:cubicBezTo>
                  <a:cubicBezTo>
                    <a:pt x="10531" y="19839"/>
                    <a:pt x="11446" y="17249"/>
                    <a:pt x="12082" y="14674"/>
                  </a:cubicBezTo>
                  <a:cubicBezTo>
                    <a:pt x="13050" y="10633"/>
                    <a:pt x="16286" y="0"/>
                    <a:pt x="11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7708220" y="2603884"/>
              <a:ext cx="544857" cy="1265671"/>
            </a:xfrm>
            <a:custGeom>
              <a:rect b="b" l="l" r="r" t="t"/>
              <a:pathLst>
                <a:path extrusionOk="0" h="37253" w="16037">
                  <a:moveTo>
                    <a:pt x="5491" y="1"/>
                  </a:moveTo>
                  <a:cubicBezTo>
                    <a:pt x="4842" y="1"/>
                    <a:pt x="4174" y="190"/>
                    <a:pt x="3490" y="606"/>
                  </a:cubicBezTo>
                  <a:cubicBezTo>
                    <a:pt x="1" y="2746"/>
                    <a:pt x="2389" y="9663"/>
                    <a:pt x="3304" y="12625"/>
                  </a:cubicBezTo>
                  <a:cubicBezTo>
                    <a:pt x="4467" y="16580"/>
                    <a:pt x="6204" y="20379"/>
                    <a:pt x="7693" y="24195"/>
                  </a:cubicBezTo>
                  <a:cubicBezTo>
                    <a:pt x="9368" y="28522"/>
                    <a:pt x="11058" y="32926"/>
                    <a:pt x="12733" y="37253"/>
                  </a:cubicBezTo>
                  <a:lnTo>
                    <a:pt x="15959" y="37253"/>
                  </a:lnTo>
                  <a:cubicBezTo>
                    <a:pt x="15835" y="30336"/>
                    <a:pt x="16037" y="23481"/>
                    <a:pt x="15184" y="16642"/>
                  </a:cubicBezTo>
                  <a:cubicBezTo>
                    <a:pt x="14619" y="12039"/>
                    <a:pt x="10673" y="1"/>
                    <a:pt x="5491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7521697" y="2982059"/>
              <a:ext cx="632343" cy="887495"/>
            </a:xfrm>
            <a:custGeom>
              <a:rect b="b" l="l" r="r" t="t"/>
              <a:pathLst>
                <a:path extrusionOk="0" h="26122" w="18612">
                  <a:moveTo>
                    <a:pt x="4661" y="0"/>
                  </a:moveTo>
                  <a:cubicBezTo>
                    <a:pt x="3940" y="0"/>
                    <a:pt x="3170" y="160"/>
                    <a:pt x="2528" y="532"/>
                  </a:cubicBezTo>
                  <a:cubicBezTo>
                    <a:pt x="1288" y="1246"/>
                    <a:pt x="838" y="2657"/>
                    <a:pt x="652" y="3898"/>
                  </a:cubicBezTo>
                  <a:cubicBezTo>
                    <a:pt x="0" y="9326"/>
                    <a:pt x="4467" y="14552"/>
                    <a:pt x="8081" y="19329"/>
                  </a:cubicBezTo>
                  <a:cubicBezTo>
                    <a:pt x="9693" y="21469"/>
                    <a:pt x="13307" y="26122"/>
                    <a:pt x="13307" y="26122"/>
                  </a:cubicBezTo>
                  <a:lnTo>
                    <a:pt x="18611" y="26122"/>
                  </a:lnTo>
                  <a:cubicBezTo>
                    <a:pt x="18611" y="26122"/>
                    <a:pt x="14610" y="11063"/>
                    <a:pt x="12020" y="6798"/>
                  </a:cubicBezTo>
                  <a:cubicBezTo>
                    <a:pt x="10733" y="4596"/>
                    <a:pt x="8081" y="331"/>
                    <a:pt x="5103" y="21"/>
                  </a:cubicBezTo>
                  <a:cubicBezTo>
                    <a:pt x="4959" y="7"/>
                    <a:pt x="4811" y="0"/>
                    <a:pt x="4661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7881560" y="2727723"/>
              <a:ext cx="296704" cy="1141832"/>
            </a:xfrm>
            <a:custGeom>
              <a:rect b="b" l="l" r="r" t="t"/>
              <a:pathLst>
                <a:path extrusionOk="0" fill="none" h="33608" w="8733">
                  <a:moveTo>
                    <a:pt x="1" y="0"/>
                  </a:moveTo>
                  <a:cubicBezTo>
                    <a:pt x="4343" y="8856"/>
                    <a:pt x="8670" y="25342"/>
                    <a:pt x="8732" y="3360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7649205" y="3074947"/>
              <a:ext cx="397338" cy="794607"/>
            </a:xfrm>
            <a:custGeom>
              <a:rect b="b" l="l" r="r" t="t"/>
              <a:pathLst>
                <a:path extrusionOk="0" fill="none" h="23388" w="11695">
                  <a:moveTo>
                    <a:pt x="1" y="1"/>
                  </a:moveTo>
                  <a:cubicBezTo>
                    <a:pt x="3878" y="7429"/>
                    <a:pt x="11694" y="23388"/>
                    <a:pt x="11694" y="2338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8285726" y="2686103"/>
              <a:ext cx="311958" cy="1183451"/>
            </a:xfrm>
            <a:custGeom>
              <a:rect b="b" l="l" r="r" t="t"/>
              <a:pathLst>
                <a:path extrusionOk="0" fill="none" h="34833" w="9182">
                  <a:moveTo>
                    <a:pt x="9181" y="0"/>
                  </a:moveTo>
                  <a:cubicBezTo>
                    <a:pt x="6080" y="7041"/>
                    <a:pt x="1753" y="22224"/>
                    <a:pt x="0" y="3483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8349463" y="2924132"/>
              <a:ext cx="645525" cy="945422"/>
            </a:xfrm>
            <a:custGeom>
              <a:rect b="b" l="l" r="r" t="t"/>
              <a:pathLst>
                <a:path extrusionOk="0" h="27827" w="19000">
                  <a:moveTo>
                    <a:pt x="15665" y="0"/>
                  </a:moveTo>
                  <a:cubicBezTo>
                    <a:pt x="14929" y="0"/>
                    <a:pt x="14162" y="266"/>
                    <a:pt x="13509" y="563"/>
                  </a:cubicBezTo>
                  <a:cubicBezTo>
                    <a:pt x="8856" y="2749"/>
                    <a:pt x="4390" y="10318"/>
                    <a:pt x="3041" y="15218"/>
                  </a:cubicBezTo>
                  <a:cubicBezTo>
                    <a:pt x="1815" y="19809"/>
                    <a:pt x="1" y="27827"/>
                    <a:pt x="1" y="27827"/>
                  </a:cubicBezTo>
                  <a:lnTo>
                    <a:pt x="4452" y="27827"/>
                  </a:lnTo>
                  <a:cubicBezTo>
                    <a:pt x="7430" y="24012"/>
                    <a:pt x="11183" y="17684"/>
                    <a:pt x="13757" y="13667"/>
                  </a:cubicBezTo>
                  <a:cubicBezTo>
                    <a:pt x="15122" y="11605"/>
                    <a:pt x="18999" y="4300"/>
                    <a:pt x="18162" y="1974"/>
                  </a:cubicBezTo>
                  <a:cubicBezTo>
                    <a:pt x="17960" y="1260"/>
                    <a:pt x="17510" y="687"/>
                    <a:pt x="16859" y="299"/>
                  </a:cubicBezTo>
                  <a:cubicBezTo>
                    <a:pt x="16489" y="86"/>
                    <a:pt x="16082" y="0"/>
                    <a:pt x="15665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8386869" y="2998027"/>
              <a:ext cx="506941" cy="871527"/>
            </a:xfrm>
            <a:custGeom>
              <a:rect b="b" l="l" r="r" t="t"/>
              <a:pathLst>
                <a:path extrusionOk="0" fill="none" h="25652" w="14921">
                  <a:moveTo>
                    <a:pt x="14920" y="0"/>
                  </a:moveTo>
                  <a:cubicBezTo>
                    <a:pt x="9430" y="4777"/>
                    <a:pt x="2064" y="20022"/>
                    <a:pt x="1" y="2565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5" name="Google Shape;1235;p29"/>
          <p:cNvGrpSpPr/>
          <p:nvPr/>
        </p:nvGrpSpPr>
        <p:grpSpPr>
          <a:xfrm rot="10800000">
            <a:off x="-270296" y="340481"/>
            <a:ext cx="1086673" cy="897677"/>
            <a:chOff x="6101758" y="2859784"/>
            <a:chExt cx="1222079" cy="1009533"/>
          </a:xfrm>
        </p:grpSpPr>
        <p:sp>
          <p:nvSpPr>
            <p:cNvPr id="1236" name="Google Shape;1236;p29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4"/>
          <p:cNvSpPr txBox="1"/>
          <p:nvPr>
            <p:ph idx="1" type="subTitle"/>
          </p:nvPr>
        </p:nvSpPr>
        <p:spPr>
          <a:xfrm>
            <a:off x="5361600" y="1605900"/>
            <a:ext cx="3068400" cy="19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4"/>
          <p:cNvSpPr txBox="1"/>
          <p:nvPr>
            <p:ph type="title"/>
          </p:nvPr>
        </p:nvSpPr>
        <p:spPr>
          <a:xfrm>
            <a:off x="731525" y="445025"/>
            <a:ext cx="76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3" name="Google Shape;103;p4"/>
          <p:cNvSpPr/>
          <p:nvPr/>
        </p:nvSpPr>
        <p:spPr>
          <a:xfrm rot="10800000">
            <a:off x="3740963" y="4616800"/>
            <a:ext cx="5887500" cy="1119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 rot="10800000">
            <a:off x="8024813" y="-24475"/>
            <a:ext cx="2118000" cy="843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 rot="10800000">
            <a:off x="-666750" y="3881963"/>
            <a:ext cx="4049100" cy="669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 flipH="1">
            <a:off x="354391" y="203388"/>
            <a:ext cx="97960" cy="97924"/>
          </a:xfrm>
          <a:custGeom>
            <a:rect b="b" l="l" r="r" t="t"/>
            <a:pathLst>
              <a:path extrusionOk="0" fill="none" h="2767" w="2768">
                <a:moveTo>
                  <a:pt x="2767" y="1356"/>
                </a:moveTo>
                <a:cubicBezTo>
                  <a:pt x="2767" y="2157"/>
                  <a:pt x="2143" y="2767"/>
                  <a:pt x="1411" y="2767"/>
                </a:cubicBezTo>
                <a:cubicBezTo>
                  <a:pt x="624" y="2767"/>
                  <a:pt x="1" y="2157"/>
                  <a:pt x="1" y="1356"/>
                </a:cubicBezTo>
                <a:cubicBezTo>
                  <a:pt x="1" y="624"/>
                  <a:pt x="624" y="0"/>
                  <a:pt x="1411" y="0"/>
                </a:cubicBezTo>
                <a:cubicBezTo>
                  <a:pt x="2143" y="0"/>
                  <a:pt x="2767" y="624"/>
                  <a:pt x="2767" y="1356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 flipH="1">
            <a:off x="258413" y="1745472"/>
            <a:ext cx="144037" cy="157946"/>
          </a:xfrm>
          <a:custGeom>
            <a:rect b="b" l="l" r="r" t="t"/>
            <a:pathLst>
              <a:path extrusionOk="0" fill="none" h="4463" w="4070">
                <a:moveTo>
                  <a:pt x="3839" y="2252"/>
                </a:moveTo>
                <a:lnTo>
                  <a:pt x="964" y="163"/>
                </a:lnTo>
                <a:cubicBezTo>
                  <a:pt x="679" y="1"/>
                  <a:pt x="286" y="218"/>
                  <a:pt x="286" y="557"/>
                </a:cubicBezTo>
                <a:lnTo>
                  <a:pt x="1" y="4015"/>
                </a:lnTo>
                <a:cubicBezTo>
                  <a:pt x="1" y="4286"/>
                  <a:pt x="232" y="4462"/>
                  <a:pt x="449" y="4354"/>
                </a:cubicBezTo>
                <a:lnTo>
                  <a:pt x="3622" y="2998"/>
                </a:lnTo>
                <a:cubicBezTo>
                  <a:pt x="3961" y="2876"/>
                  <a:pt x="4070" y="2428"/>
                  <a:pt x="3839" y="2252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/>
          <p:nvPr/>
        </p:nvSpPr>
        <p:spPr>
          <a:xfrm flipH="1">
            <a:off x="6714721" y="301307"/>
            <a:ext cx="257745" cy="35"/>
          </a:xfrm>
          <a:custGeom>
            <a:rect b="b" l="l" r="r" t="t"/>
            <a:pathLst>
              <a:path extrusionOk="0" fill="none" h="1" w="7283">
                <a:moveTo>
                  <a:pt x="0" y="1"/>
                </a:moveTo>
                <a:lnTo>
                  <a:pt x="7283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 flipH="1">
            <a:off x="7525927" y="129458"/>
            <a:ext cx="132005" cy="35"/>
          </a:xfrm>
          <a:custGeom>
            <a:rect b="b" l="l" r="r" t="t"/>
            <a:pathLst>
              <a:path extrusionOk="0" fill="none" h="1" w="3730">
                <a:moveTo>
                  <a:pt x="0" y="1"/>
                </a:moveTo>
                <a:lnTo>
                  <a:pt x="373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 flipH="1">
            <a:off x="684120" y="1199298"/>
            <a:ext cx="35" cy="84016"/>
          </a:xfrm>
          <a:custGeom>
            <a:rect b="b" l="l" r="r" t="t"/>
            <a:pathLst>
              <a:path extrusionOk="0" fill="none" h="2374" w="1">
                <a:moveTo>
                  <a:pt x="0" y="0"/>
                </a:moveTo>
                <a:lnTo>
                  <a:pt x="0" y="2373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 flipH="1">
            <a:off x="642395" y="1241518"/>
            <a:ext cx="85927" cy="35"/>
          </a:xfrm>
          <a:custGeom>
            <a:rect b="b" l="l" r="r" t="t"/>
            <a:pathLst>
              <a:path extrusionOk="0" fill="none" h="1" w="2428">
                <a:moveTo>
                  <a:pt x="2428" y="1"/>
                </a:moveTo>
                <a:lnTo>
                  <a:pt x="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"/>
          <p:cNvSpPr/>
          <p:nvPr/>
        </p:nvSpPr>
        <p:spPr>
          <a:xfrm flipH="1">
            <a:off x="642395" y="1241518"/>
            <a:ext cx="85927" cy="35"/>
          </a:xfrm>
          <a:custGeom>
            <a:rect b="b" l="l" r="r" t="t"/>
            <a:pathLst>
              <a:path extrusionOk="0" fill="none" h="1" w="2428">
                <a:moveTo>
                  <a:pt x="2428" y="1"/>
                </a:moveTo>
                <a:lnTo>
                  <a:pt x="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 flipH="1">
            <a:off x="1027863" y="4860011"/>
            <a:ext cx="253923" cy="35"/>
          </a:xfrm>
          <a:custGeom>
            <a:rect b="b" l="l" r="r" t="t"/>
            <a:pathLst>
              <a:path extrusionOk="0" fill="none" h="1" w="7175">
                <a:moveTo>
                  <a:pt x="1" y="0"/>
                </a:moveTo>
                <a:lnTo>
                  <a:pt x="7175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"/>
          <p:cNvSpPr/>
          <p:nvPr/>
        </p:nvSpPr>
        <p:spPr>
          <a:xfrm flipH="1">
            <a:off x="3188068" y="4637189"/>
            <a:ext cx="60021" cy="61968"/>
          </a:xfrm>
          <a:custGeom>
            <a:rect b="b" l="l" r="r" t="t"/>
            <a:pathLst>
              <a:path extrusionOk="0" fill="none" h="1751" w="1696">
                <a:moveTo>
                  <a:pt x="1695" y="896"/>
                </a:moveTo>
                <a:cubicBezTo>
                  <a:pt x="1695" y="1357"/>
                  <a:pt x="1302" y="1750"/>
                  <a:pt x="841" y="1750"/>
                </a:cubicBezTo>
                <a:cubicBezTo>
                  <a:pt x="339" y="1750"/>
                  <a:pt x="0" y="1357"/>
                  <a:pt x="0" y="896"/>
                </a:cubicBezTo>
                <a:cubicBezTo>
                  <a:pt x="0" y="394"/>
                  <a:pt x="339" y="1"/>
                  <a:pt x="841" y="1"/>
                </a:cubicBezTo>
                <a:cubicBezTo>
                  <a:pt x="1302" y="1"/>
                  <a:pt x="1695" y="394"/>
                  <a:pt x="1695" y="896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 flipH="1">
            <a:off x="168169" y="3667220"/>
            <a:ext cx="254419" cy="35"/>
          </a:xfrm>
          <a:custGeom>
            <a:rect b="b" l="l" r="r" t="t"/>
            <a:pathLst>
              <a:path extrusionOk="0" fill="none" h="1" w="7189">
                <a:moveTo>
                  <a:pt x="0" y="0"/>
                </a:moveTo>
                <a:lnTo>
                  <a:pt x="7188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 flipH="1">
            <a:off x="240187" y="3001038"/>
            <a:ext cx="138233" cy="35"/>
          </a:xfrm>
          <a:custGeom>
            <a:rect b="b" l="l" r="r" t="t"/>
            <a:pathLst>
              <a:path extrusionOk="0" fill="none" h="1" w="3906">
                <a:moveTo>
                  <a:pt x="0" y="0"/>
                </a:moveTo>
                <a:lnTo>
                  <a:pt x="3906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8616555" y="2893315"/>
            <a:ext cx="97924" cy="98420"/>
          </a:xfrm>
          <a:custGeom>
            <a:rect b="b" l="l" r="r" t="t"/>
            <a:pathLst>
              <a:path extrusionOk="0" fill="none" h="2781" w="2767">
                <a:moveTo>
                  <a:pt x="2767" y="1425"/>
                </a:moveTo>
                <a:cubicBezTo>
                  <a:pt x="2767" y="2157"/>
                  <a:pt x="2157" y="2781"/>
                  <a:pt x="1356" y="2781"/>
                </a:cubicBezTo>
                <a:cubicBezTo>
                  <a:pt x="624" y="2781"/>
                  <a:pt x="0" y="2157"/>
                  <a:pt x="0" y="1425"/>
                </a:cubicBezTo>
                <a:cubicBezTo>
                  <a:pt x="0" y="625"/>
                  <a:pt x="624" y="1"/>
                  <a:pt x="1356" y="1"/>
                </a:cubicBezTo>
                <a:cubicBezTo>
                  <a:pt x="2157" y="1"/>
                  <a:pt x="2767" y="625"/>
                  <a:pt x="2767" y="1425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836347" y="1530184"/>
            <a:ext cx="144037" cy="157946"/>
          </a:xfrm>
          <a:custGeom>
            <a:rect b="b" l="l" r="r" t="t"/>
            <a:pathLst>
              <a:path extrusionOk="0" fill="none" h="4463" w="4070">
                <a:moveTo>
                  <a:pt x="3839" y="2252"/>
                </a:moveTo>
                <a:lnTo>
                  <a:pt x="964" y="163"/>
                </a:lnTo>
                <a:cubicBezTo>
                  <a:pt x="679" y="1"/>
                  <a:pt x="286" y="218"/>
                  <a:pt x="286" y="557"/>
                </a:cubicBezTo>
                <a:lnTo>
                  <a:pt x="1" y="4015"/>
                </a:lnTo>
                <a:cubicBezTo>
                  <a:pt x="1" y="4286"/>
                  <a:pt x="232" y="4462"/>
                  <a:pt x="449" y="4354"/>
                </a:cubicBezTo>
                <a:lnTo>
                  <a:pt x="3622" y="2998"/>
                </a:lnTo>
                <a:cubicBezTo>
                  <a:pt x="3961" y="2876"/>
                  <a:pt x="4070" y="2428"/>
                  <a:pt x="3839" y="2252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8269993" y="1048098"/>
            <a:ext cx="35" cy="84016"/>
          </a:xfrm>
          <a:custGeom>
            <a:rect b="b" l="l" r="r" t="t"/>
            <a:pathLst>
              <a:path extrusionOk="0" fill="none" h="2374" w="1">
                <a:moveTo>
                  <a:pt x="0" y="0"/>
                </a:moveTo>
                <a:lnTo>
                  <a:pt x="0" y="2373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8225826" y="1090318"/>
            <a:ext cx="85927" cy="35"/>
          </a:xfrm>
          <a:custGeom>
            <a:rect b="b" l="l" r="r" t="t"/>
            <a:pathLst>
              <a:path extrusionOk="0" fill="none" h="1" w="2428">
                <a:moveTo>
                  <a:pt x="2428" y="1"/>
                </a:moveTo>
                <a:lnTo>
                  <a:pt x="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8225826" y="1090318"/>
            <a:ext cx="85927" cy="35"/>
          </a:xfrm>
          <a:custGeom>
            <a:rect b="b" l="l" r="r" t="t"/>
            <a:pathLst>
              <a:path extrusionOk="0" fill="none" h="1" w="2428">
                <a:moveTo>
                  <a:pt x="2428" y="1"/>
                </a:moveTo>
                <a:lnTo>
                  <a:pt x="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8707279" y="4295886"/>
            <a:ext cx="61932" cy="61932"/>
          </a:xfrm>
          <a:custGeom>
            <a:rect b="b" l="l" r="r" t="t"/>
            <a:pathLst>
              <a:path extrusionOk="0" fill="none" h="1750" w="1750">
                <a:moveTo>
                  <a:pt x="1750" y="841"/>
                </a:moveTo>
                <a:cubicBezTo>
                  <a:pt x="1750" y="1357"/>
                  <a:pt x="1357" y="1750"/>
                  <a:pt x="909" y="1750"/>
                </a:cubicBezTo>
                <a:cubicBezTo>
                  <a:pt x="394" y="1750"/>
                  <a:pt x="0" y="1357"/>
                  <a:pt x="0" y="841"/>
                </a:cubicBezTo>
                <a:cubicBezTo>
                  <a:pt x="0" y="394"/>
                  <a:pt x="394" y="0"/>
                  <a:pt x="909" y="0"/>
                </a:cubicBezTo>
                <a:cubicBezTo>
                  <a:pt x="1357" y="0"/>
                  <a:pt x="1750" y="394"/>
                  <a:pt x="1750" y="841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>
            <a:off x="8836360" y="3973220"/>
            <a:ext cx="254419" cy="35"/>
          </a:xfrm>
          <a:custGeom>
            <a:rect b="b" l="l" r="r" t="t"/>
            <a:pathLst>
              <a:path extrusionOk="0" fill="none" h="1" w="7189">
                <a:moveTo>
                  <a:pt x="0" y="0"/>
                </a:moveTo>
                <a:lnTo>
                  <a:pt x="7188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8952552" y="2160938"/>
            <a:ext cx="138233" cy="35"/>
          </a:xfrm>
          <a:custGeom>
            <a:rect b="b" l="l" r="r" t="t"/>
            <a:pathLst>
              <a:path extrusionOk="0" fill="none" h="1" w="3906">
                <a:moveTo>
                  <a:pt x="0" y="0"/>
                </a:moveTo>
                <a:lnTo>
                  <a:pt x="3906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5654972" y="374948"/>
            <a:ext cx="97960" cy="97960"/>
          </a:xfrm>
          <a:custGeom>
            <a:rect b="b" l="l" r="r" t="t"/>
            <a:pathLst>
              <a:path extrusionOk="0" fill="none" h="2768" w="2768">
                <a:moveTo>
                  <a:pt x="2767" y="1357"/>
                </a:moveTo>
                <a:cubicBezTo>
                  <a:pt x="2767" y="2157"/>
                  <a:pt x="2143" y="2767"/>
                  <a:pt x="1411" y="2767"/>
                </a:cubicBezTo>
                <a:cubicBezTo>
                  <a:pt x="624" y="2767"/>
                  <a:pt x="1" y="2157"/>
                  <a:pt x="1" y="1357"/>
                </a:cubicBezTo>
                <a:cubicBezTo>
                  <a:pt x="1" y="624"/>
                  <a:pt x="624" y="1"/>
                  <a:pt x="1411" y="1"/>
                </a:cubicBezTo>
                <a:cubicBezTo>
                  <a:pt x="2143" y="1"/>
                  <a:pt x="2767" y="624"/>
                  <a:pt x="2767" y="1357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4147331" y="51007"/>
            <a:ext cx="257745" cy="35"/>
          </a:xfrm>
          <a:custGeom>
            <a:rect b="b" l="l" r="r" t="t"/>
            <a:pathLst>
              <a:path extrusionOk="0" fill="none" h="1" w="7283">
                <a:moveTo>
                  <a:pt x="0" y="1"/>
                </a:moveTo>
                <a:lnTo>
                  <a:pt x="7283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1989591" y="252333"/>
            <a:ext cx="132005" cy="35"/>
          </a:xfrm>
          <a:custGeom>
            <a:rect b="b" l="l" r="r" t="t"/>
            <a:pathLst>
              <a:path extrusionOk="0" fill="none" h="1" w="3730">
                <a:moveTo>
                  <a:pt x="0" y="1"/>
                </a:moveTo>
                <a:lnTo>
                  <a:pt x="373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idx="12" type="sldNum"/>
          </p:nvPr>
        </p:nvSpPr>
        <p:spPr>
          <a:xfrm flipH="1">
            <a:off x="254880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8823687" y="203388"/>
            <a:ext cx="97960" cy="97924"/>
          </a:xfrm>
          <a:custGeom>
            <a:rect b="b" l="l" r="r" t="t"/>
            <a:pathLst>
              <a:path extrusionOk="0" fill="none" h="2767" w="2768">
                <a:moveTo>
                  <a:pt x="2767" y="1356"/>
                </a:moveTo>
                <a:cubicBezTo>
                  <a:pt x="2767" y="2157"/>
                  <a:pt x="2143" y="2767"/>
                  <a:pt x="1411" y="2767"/>
                </a:cubicBezTo>
                <a:cubicBezTo>
                  <a:pt x="624" y="2767"/>
                  <a:pt x="1" y="2157"/>
                  <a:pt x="1" y="1356"/>
                </a:cubicBezTo>
                <a:cubicBezTo>
                  <a:pt x="1" y="624"/>
                  <a:pt x="624" y="0"/>
                  <a:pt x="1411" y="0"/>
                </a:cubicBezTo>
                <a:cubicBezTo>
                  <a:pt x="2143" y="0"/>
                  <a:pt x="2767" y="624"/>
                  <a:pt x="2767" y="1356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8873587" y="1745472"/>
            <a:ext cx="144037" cy="157946"/>
          </a:xfrm>
          <a:custGeom>
            <a:rect b="b" l="l" r="r" t="t"/>
            <a:pathLst>
              <a:path extrusionOk="0" fill="none" h="4463" w="4070">
                <a:moveTo>
                  <a:pt x="3839" y="2252"/>
                </a:moveTo>
                <a:lnTo>
                  <a:pt x="964" y="163"/>
                </a:lnTo>
                <a:cubicBezTo>
                  <a:pt x="679" y="1"/>
                  <a:pt x="286" y="218"/>
                  <a:pt x="286" y="557"/>
                </a:cubicBezTo>
                <a:lnTo>
                  <a:pt x="1" y="4015"/>
                </a:lnTo>
                <a:cubicBezTo>
                  <a:pt x="1" y="4286"/>
                  <a:pt x="232" y="4462"/>
                  <a:pt x="449" y="4354"/>
                </a:cubicBezTo>
                <a:lnTo>
                  <a:pt x="3622" y="2998"/>
                </a:lnTo>
                <a:cubicBezTo>
                  <a:pt x="3961" y="2876"/>
                  <a:pt x="4070" y="2428"/>
                  <a:pt x="3839" y="2252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2303571" y="301307"/>
            <a:ext cx="257745" cy="35"/>
          </a:xfrm>
          <a:custGeom>
            <a:rect b="b" l="l" r="r" t="t"/>
            <a:pathLst>
              <a:path extrusionOk="0" fill="none" h="1" w="7283">
                <a:moveTo>
                  <a:pt x="0" y="1"/>
                </a:moveTo>
                <a:lnTo>
                  <a:pt x="7283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1618106" y="129458"/>
            <a:ext cx="132005" cy="35"/>
          </a:xfrm>
          <a:custGeom>
            <a:rect b="b" l="l" r="r" t="t"/>
            <a:pathLst>
              <a:path extrusionOk="0" fill="none" h="1" w="3730">
                <a:moveTo>
                  <a:pt x="0" y="1"/>
                </a:moveTo>
                <a:lnTo>
                  <a:pt x="373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8591883" y="1199298"/>
            <a:ext cx="35" cy="84016"/>
          </a:xfrm>
          <a:custGeom>
            <a:rect b="b" l="l" r="r" t="t"/>
            <a:pathLst>
              <a:path extrusionOk="0" fill="none" h="2374" w="1">
                <a:moveTo>
                  <a:pt x="0" y="0"/>
                </a:moveTo>
                <a:lnTo>
                  <a:pt x="0" y="2373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>
            <a:off x="8547716" y="1241518"/>
            <a:ext cx="85927" cy="35"/>
          </a:xfrm>
          <a:custGeom>
            <a:rect b="b" l="l" r="r" t="t"/>
            <a:pathLst>
              <a:path extrusionOk="0" fill="none" h="1" w="2428">
                <a:moveTo>
                  <a:pt x="2428" y="1"/>
                </a:moveTo>
                <a:lnTo>
                  <a:pt x="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8547716" y="1241518"/>
            <a:ext cx="85927" cy="35"/>
          </a:xfrm>
          <a:custGeom>
            <a:rect b="b" l="l" r="r" t="t"/>
            <a:pathLst>
              <a:path extrusionOk="0" fill="none" h="1" w="2428">
                <a:moveTo>
                  <a:pt x="2428" y="1"/>
                </a:moveTo>
                <a:lnTo>
                  <a:pt x="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7994251" y="4860011"/>
            <a:ext cx="253923" cy="35"/>
          </a:xfrm>
          <a:custGeom>
            <a:rect b="b" l="l" r="r" t="t"/>
            <a:pathLst>
              <a:path extrusionOk="0" fill="none" h="1" w="7175">
                <a:moveTo>
                  <a:pt x="1" y="0"/>
                </a:moveTo>
                <a:lnTo>
                  <a:pt x="7175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6027948" y="4637189"/>
            <a:ext cx="60021" cy="61968"/>
          </a:xfrm>
          <a:custGeom>
            <a:rect b="b" l="l" r="r" t="t"/>
            <a:pathLst>
              <a:path extrusionOk="0" fill="none" h="1751" w="1696">
                <a:moveTo>
                  <a:pt x="1695" y="896"/>
                </a:moveTo>
                <a:cubicBezTo>
                  <a:pt x="1695" y="1357"/>
                  <a:pt x="1302" y="1750"/>
                  <a:pt x="841" y="1750"/>
                </a:cubicBezTo>
                <a:cubicBezTo>
                  <a:pt x="339" y="1750"/>
                  <a:pt x="0" y="1357"/>
                  <a:pt x="0" y="896"/>
                </a:cubicBezTo>
                <a:cubicBezTo>
                  <a:pt x="0" y="394"/>
                  <a:pt x="339" y="1"/>
                  <a:pt x="841" y="1"/>
                </a:cubicBezTo>
                <a:cubicBezTo>
                  <a:pt x="1302" y="1"/>
                  <a:pt x="1695" y="394"/>
                  <a:pt x="1695" y="896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>
            <a:off x="8853450" y="3667220"/>
            <a:ext cx="254419" cy="35"/>
          </a:xfrm>
          <a:custGeom>
            <a:rect b="b" l="l" r="r" t="t"/>
            <a:pathLst>
              <a:path extrusionOk="0" fill="none" h="1" w="7189">
                <a:moveTo>
                  <a:pt x="0" y="0"/>
                </a:moveTo>
                <a:lnTo>
                  <a:pt x="7188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8897617" y="3001038"/>
            <a:ext cx="138233" cy="35"/>
          </a:xfrm>
          <a:custGeom>
            <a:rect b="b" l="l" r="r" t="t"/>
            <a:pathLst>
              <a:path extrusionOk="0" fill="none" h="1" w="3906">
                <a:moveTo>
                  <a:pt x="0" y="0"/>
                </a:moveTo>
                <a:lnTo>
                  <a:pt x="3906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 flipH="1">
            <a:off x="561558" y="2893315"/>
            <a:ext cx="97924" cy="98420"/>
          </a:xfrm>
          <a:custGeom>
            <a:rect b="b" l="l" r="r" t="t"/>
            <a:pathLst>
              <a:path extrusionOk="0" fill="none" h="2781" w="2767">
                <a:moveTo>
                  <a:pt x="2767" y="1425"/>
                </a:moveTo>
                <a:cubicBezTo>
                  <a:pt x="2767" y="2157"/>
                  <a:pt x="2157" y="2781"/>
                  <a:pt x="1356" y="2781"/>
                </a:cubicBezTo>
                <a:cubicBezTo>
                  <a:pt x="624" y="2781"/>
                  <a:pt x="0" y="2157"/>
                  <a:pt x="0" y="1425"/>
                </a:cubicBezTo>
                <a:cubicBezTo>
                  <a:pt x="0" y="625"/>
                  <a:pt x="624" y="1"/>
                  <a:pt x="1356" y="1"/>
                </a:cubicBezTo>
                <a:cubicBezTo>
                  <a:pt x="2157" y="1"/>
                  <a:pt x="2767" y="625"/>
                  <a:pt x="2767" y="1425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 flipH="1">
            <a:off x="295653" y="1530184"/>
            <a:ext cx="144037" cy="157946"/>
          </a:xfrm>
          <a:custGeom>
            <a:rect b="b" l="l" r="r" t="t"/>
            <a:pathLst>
              <a:path extrusionOk="0" fill="none" h="4463" w="4070">
                <a:moveTo>
                  <a:pt x="3839" y="2252"/>
                </a:moveTo>
                <a:lnTo>
                  <a:pt x="964" y="163"/>
                </a:lnTo>
                <a:cubicBezTo>
                  <a:pt x="679" y="1"/>
                  <a:pt x="286" y="218"/>
                  <a:pt x="286" y="557"/>
                </a:cubicBezTo>
                <a:lnTo>
                  <a:pt x="1" y="4015"/>
                </a:lnTo>
                <a:cubicBezTo>
                  <a:pt x="1" y="4286"/>
                  <a:pt x="232" y="4462"/>
                  <a:pt x="449" y="4354"/>
                </a:cubicBezTo>
                <a:lnTo>
                  <a:pt x="3622" y="2998"/>
                </a:lnTo>
                <a:cubicBezTo>
                  <a:pt x="3961" y="2876"/>
                  <a:pt x="4070" y="2428"/>
                  <a:pt x="3839" y="2252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1006009" y="1048098"/>
            <a:ext cx="35" cy="84016"/>
          </a:xfrm>
          <a:custGeom>
            <a:rect b="b" l="l" r="r" t="t"/>
            <a:pathLst>
              <a:path extrusionOk="0" fill="none" h="2374" w="1">
                <a:moveTo>
                  <a:pt x="0" y="0"/>
                </a:moveTo>
                <a:lnTo>
                  <a:pt x="0" y="2373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 flipH="1">
            <a:off x="964285" y="1090318"/>
            <a:ext cx="85927" cy="35"/>
          </a:xfrm>
          <a:custGeom>
            <a:rect b="b" l="l" r="r" t="t"/>
            <a:pathLst>
              <a:path extrusionOk="0" fill="none" h="1" w="2428">
                <a:moveTo>
                  <a:pt x="2428" y="1"/>
                </a:moveTo>
                <a:lnTo>
                  <a:pt x="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 flipH="1">
            <a:off x="964285" y="1090318"/>
            <a:ext cx="85927" cy="35"/>
          </a:xfrm>
          <a:custGeom>
            <a:rect b="b" l="l" r="r" t="t"/>
            <a:pathLst>
              <a:path extrusionOk="0" fill="none" h="1" w="2428">
                <a:moveTo>
                  <a:pt x="2428" y="1"/>
                </a:moveTo>
                <a:lnTo>
                  <a:pt x="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 flipH="1">
            <a:off x="506826" y="4295886"/>
            <a:ext cx="61932" cy="61932"/>
          </a:xfrm>
          <a:custGeom>
            <a:rect b="b" l="l" r="r" t="t"/>
            <a:pathLst>
              <a:path extrusionOk="0" fill="none" h="1750" w="1750">
                <a:moveTo>
                  <a:pt x="1750" y="841"/>
                </a:moveTo>
                <a:cubicBezTo>
                  <a:pt x="1750" y="1357"/>
                  <a:pt x="1357" y="1750"/>
                  <a:pt x="909" y="1750"/>
                </a:cubicBezTo>
                <a:cubicBezTo>
                  <a:pt x="394" y="1750"/>
                  <a:pt x="0" y="1357"/>
                  <a:pt x="0" y="841"/>
                </a:cubicBezTo>
                <a:cubicBezTo>
                  <a:pt x="0" y="394"/>
                  <a:pt x="394" y="0"/>
                  <a:pt x="909" y="0"/>
                </a:cubicBezTo>
                <a:cubicBezTo>
                  <a:pt x="1357" y="0"/>
                  <a:pt x="1750" y="394"/>
                  <a:pt x="1750" y="841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 flipH="1">
            <a:off x="185259" y="3973220"/>
            <a:ext cx="254419" cy="35"/>
          </a:xfrm>
          <a:custGeom>
            <a:rect b="b" l="l" r="r" t="t"/>
            <a:pathLst>
              <a:path extrusionOk="0" fill="none" h="1" w="7189">
                <a:moveTo>
                  <a:pt x="0" y="0"/>
                </a:moveTo>
                <a:lnTo>
                  <a:pt x="7188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 flipH="1">
            <a:off x="185252" y="2160938"/>
            <a:ext cx="138233" cy="35"/>
          </a:xfrm>
          <a:custGeom>
            <a:rect b="b" l="l" r="r" t="t"/>
            <a:pathLst>
              <a:path extrusionOk="0" fill="none" h="1" w="3906">
                <a:moveTo>
                  <a:pt x="0" y="0"/>
                </a:moveTo>
                <a:lnTo>
                  <a:pt x="3906" y="0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 flipH="1">
            <a:off x="3523106" y="374948"/>
            <a:ext cx="97960" cy="97960"/>
          </a:xfrm>
          <a:custGeom>
            <a:rect b="b" l="l" r="r" t="t"/>
            <a:pathLst>
              <a:path extrusionOk="0" fill="none" h="2768" w="2768">
                <a:moveTo>
                  <a:pt x="2767" y="1357"/>
                </a:moveTo>
                <a:cubicBezTo>
                  <a:pt x="2767" y="2157"/>
                  <a:pt x="2143" y="2767"/>
                  <a:pt x="1411" y="2767"/>
                </a:cubicBezTo>
                <a:cubicBezTo>
                  <a:pt x="624" y="2767"/>
                  <a:pt x="1" y="2157"/>
                  <a:pt x="1" y="1357"/>
                </a:cubicBezTo>
                <a:cubicBezTo>
                  <a:pt x="1" y="624"/>
                  <a:pt x="624" y="1"/>
                  <a:pt x="1411" y="1"/>
                </a:cubicBezTo>
                <a:cubicBezTo>
                  <a:pt x="2143" y="1"/>
                  <a:pt x="2767" y="624"/>
                  <a:pt x="2767" y="1357"/>
                </a:cubicBezTo>
                <a:close/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 flipH="1">
            <a:off x="4870962" y="51007"/>
            <a:ext cx="257745" cy="35"/>
          </a:xfrm>
          <a:custGeom>
            <a:rect b="b" l="l" r="r" t="t"/>
            <a:pathLst>
              <a:path extrusionOk="0" fill="none" h="1" w="7283">
                <a:moveTo>
                  <a:pt x="0" y="1"/>
                </a:moveTo>
                <a:lnTo>
                  <a:pt x="7283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 flipH="1">
            <a:off x="7154442" y="252333"/>
            <a:ext cx="132005" cy="35"/>
          </a:xfrm>
          <a:custGeom>
            <a:rect b="b" l="l" r="r" t="t"/>
            <a:pathLst>
              <a:path extrusionOk="0" fill="none" h="1" w="3730">
                <a:moveTo>
                  <a:pt x="0" y="1"/>
                </a:moveTo>
                <a:lnTo>
                  <a:pt x="3730" y="1"/>
                </a:lnTo>
              </a:path>
            </a:pathLst>
          </a:custGeom>
          <a:noFill/>
          <a:ln cap="rnd" cmpd="sng" w="5775">
            <a:solidFill>
              <a:srgbClr val="B8C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 flipH="1" rot="10800000">
            <a:off x="-152400" y="4616800"/>
            <a:ext cx="5887500" cy="1119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 flipH="1" rot="10800000">
            <a:off x="-666750" y="-24475"/>
            <a:ext cx="2118000" cy="843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 flipH="1" rot="10800000">
            <a:off x="6093713" y="3881963"/>
            <a:ext cx="4049100" cy="669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"/>
          <p:cNvSpPr txBox="1"/>
          <p:nvPr>
            <p:ph type="ctrTitle"/>
          </p:nvPr>
        </p:nvSpPr>
        <p:spPr>
          <a:xfrm flipH="1">
            <a:off x="1163813" y="286866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6" name="Google Shape;156;p5"/>
          <p:cNvSpPr txBox="1"/>
          <p:nvPr>
            <p:ph idx="1" type="subTitle"/>
          </p:nvPr>
        </p:nvSpPr>
        <p:spPr>
          <a:xfrm flipH="1">
            <a:off x="1163775" y="3341400"/>
            <a:ext cx="3551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7" name="Google Shape;157;p5"/>
          <p:cNvSpPr txBox="1"/>
          <p:nvPr>
            <p:ph idx="2" type="ctrTitle"/>
          </p:nvPr>
        </p:nvSpPr>
        <p:spPr>
          <a:xfrm flipH="1">
            <a:off x="1163813" y="111606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8" name="Google Shape;158;p5"/>
          <p:cNvSpPr txBox="1"/>
          <p:nvPr>
            <p:ph idx="3" type="subTitle"/>
          </p:nvPr>
        </p:nvSpPr>
        <p:spPr>
          <a:xfrm flipH="1">
            <a:off x="1163850" y="1588800"/>
            <a:ext cx="3551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9" name="Google Shape;159;p5"/>
          <p:cNvSpPr txBox="1"/>
          <p:nvPr>
            <p:ph idx="4" type="title"/>
          </p:nvPr>
        </p:nvSpPr>
        <p:spPr>
          <a:xfrm>
            <a:off x="731525" y="445025"/>
            <a:ext cx="76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6"/>
          <p:cNvGrpSpPr/>
          <p:nvPr/>
        </p:nvGrpSpPr>
        <p:grpSpPr>
          <a:xfrm>
            <a:off x="204436" y="176149"/>
            <a:ext cx="8738597" cy="4471637"/>
            <a:chOff x="204436" y="176149"/>
            <a:chExt cx="8738597" cy="4471637"/>
          </a:xfrm>
        </p:grpSpPr>
        <p:sp>
          <p:nvSpPr>
            <p:cNvPr id="162" name="Google Shape;162;p6"/>
            <p:cNvSpPr/>
            <p:nvPr/>
          </p:nvSpPr>
          <p:spPr>
            <a:xfrm>
              <a:off x="7918898" y="978127"/>
              <a:ext cx="49" cy="64036"/>
            </a:xfrm>
            <a:custGeom>
              <a:rect b="b" l="l" r="r" t="t"/>
              <a:pathLst>
                <a:path extrusionOk="0" fill="none" h="1320" w="1">
                  <a:moveTo>
                    <a:pt x="1" y="0"/>
                  </a:moveTo>
                  <a:lnTo>
                    <a:pt x="1" y="1319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8882878" y="3260985"/>
              <a:ext cx="49" cy="36142"/>
            </a:xfrm>
            <a:custGeom>
              <a:rect b="b" l="l" r="r" t="t"/>
              <a:pathLst>
                <a:path extrusionOk="0" fill="none" h="745" w="1">
                  <a:moveTo>
                    <a:pt x="0" y="1"/>
                  </a:moveTo>
                  <a:lnTo>
                    <a:pt x="0" y="744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864589" y="3278789"/>
              <a:ext cx="38034" cy="49"/>
            </a:xfrm>
            <a:custGeom>
              <a:rect b="b" l="l" r="r" t="t"/>
              <a:pathLst>
                <a:path extrusionOk="0" fill="none" h="1" w="784">
                  <a:moveTo>
                    <a:pt x="784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298332" y="370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266121" y="404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8866530" y="2569307"/>
              <a:ext cx="34201" cy="36093"/>
            </a:xfrm>
            <a:custGeom>
              <a:rect b="b" l="l" r="r" t="t"/>
              <a:pathLst>
                <a:path extrusionOk="0" fill="none" h="744" w="705">
                  <a:moveTo>
                    <a:pt x="704" y="377"/>
                  </a:moveTo>
                  <a:cubicBezTo>
                    <a:pt x="704" y="575"/>
                    <a:pt x="545" y="744"/>
                    <a:pt x="337" y="744"/>
                  </a:cubicBezTo>
                  <a:cubicBezTo>
                    <a:pt x="129" y="744"/>
                    <a:pt x="0" y="575"/>
                    <a:pt x="0" y="377"/>
                  </a:cubicBezTo>
                  <a:cubicBezTo>
                    <a:pt x="0" y="169"/>
                    <a:pt x="129" y="0"/>
                    <a:pt x="337" y="0"/>
                  </a:cubicBezTo>
                  <a:cubicBezTo>
                    <a:pt x="545" y="0"/>
                    <a:pt x="704" y="169"/>
                    <a:pt x="704" y="377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645606" y="16977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465139" y="10800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8245486" y="1982351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1"/>
                  </a:moveTo>
                  <a:lnTo>
                    <a:pt x="5245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698145" y="3980072"/>
              <a:ext cx="34201" cy="36142"/>
            </a:xfrm>
            <a:custGeom>
              <a:rect b="b" l="l" r="r" t="t"/>
              <a:pathLst>
                <a:path extrusionOk="0" fill="none" h="745" w="705">
                  <a:moveTo>
                    <a:pt x="705" y="378"/>
                  </a:moveTo>
                  <a:cubicBezTo>
                    <a:pt x="705" y="586"/>
                    <a:pt x="546" y="745"/>
                    <a:pt x="338" y="745"/>
                  </a:cubicBezTo>
                  <a:cubicBezTo>
                    <a:pt x="130" y="745"/>
                    <a:pt x="1" y="586"/>
                    <a:pt x="1" y="378"/>
                  </a:cubicBezTo>
                  <a:cubicBezTo>
                    <a:pt x="1" y="170"/>
                    <a:pt x="130" y="1"/>
                    <a:pt x="338" y="1"/>
                  </a:cubicBezTo>
                  <a:cubicBezTo>
                    <a:pt x="546" y="1"/>
                    <a:pt x="705" y="170"/>
                    <a:pt x="705" y="378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751845" y="29180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296803" y="24913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7864565" y="3335062"/>
              <a:ext cx="168387" cy="49"/>
            </a:xfrm>
            <a:custGeom>
              <a:rect b="b" l="l" r="r" t="t"/>
              <a:pathLst>
                <a:path extrusionOk="0" fill="none" h="1" w="3471">
                  <a:moveTo>
                    <a:pt x="1" y="0"/>
                  </a:moveTo>
                  <a:lnTo>
                    <a:pt x="3471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1236721" y="43350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1204461" y="43672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7698120" y="4585690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15"/>
                  </a:moveTo>
                  <a:cubicBezTo>
                    <a:pt x="1240" y="992"/>
                    <a:pt x="992" y="1279"/>
                    <a:pt x="62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25" y="0"/>
                  </a:cubicBezTo>
                  <a:cubicBezTo>
                    <a:pt x="992" y="0"/>
                    <a:pt x="1240" y="288"/>
                    <a:pt x="1240" y="61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8499974" y="4292729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2"/>
                    <a:pt x="992" y="1290"/>
                    <a:pt x="615" y="1290"/>
                  </a:cubicBezTo>
                  <a:cubicBezTo>
                    <a:pt x="288" y="1290"/>
                    <a:pt x="1" y="992"/>
                    <a:pt x="1" y="626"/>
                  </a:cubicBezTo>
                  <a:cubicBezTo>
                    <a:pt x="1" y="298"/>
                    <a:pt x="288" y="1"/>
                    <a:pt x="615" y="1"/>
                  </a:cubicBezTo>
                  <a:cubicBezTo>
                    <a:pt x="992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8880938" y="3717964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5"/>
                  </a:moveTo>
                  <a:cubicBezTo>
                    <a:pt x="1280" y="992"/>
                    <a:pt x="992" y="1279"/>
                    <a:pt x="65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55" y="0"/>
                  </a:cubicBezTo>
                  <a:cubicBezTo>
                    <a:pt x="992" y="0"/>
                    <a:pt x="1280" y="288"/>
                    <a:pt x="1280" y="6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204436" y="36337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541840" y="3579415"/>
              <a:ext cx="236692" cy="49"/>
            </a:xfrm>
            <a:custGeom>
              <a:rect b="b" l="l" r="r" t="t"/>
              <a:pathLst>
                <a:path extrusionOk="0" fill="none" h="1" w="4879">
                  <a:moveTo>
                    <a:pt x="487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8639425" y="176149"/>
              <a:ext cx="62096" cy="60156"/>
            </a:xfrm>
            <a:custGeom>
              <a:rect b="b" l="l" r="r" t="t"/>
              <a:pathLst>
                <a:path extrusionOk="0" fill="none" h="1240" w="1280">
                  <a:moveTo>
                    <a:pt x="1280" y="625"/>
                  </a:moveTo>
                  <a:cubicBezTo>
                    <a:pt x="1280" y="992"/>
                    <a:pt x="992" y="1240"/>
                    <a:pt x="626" y="1240"/>
                  </a:cubicBezTo>
                  <a:cubicBezTo>
                    <a:pt x="288" y="1240"/>
                    <a:pt x="1" y="992"/>
                    <a:pt x="1" y="625"/>
                  </a:cubicBezTo>
                  <a:cubicBezTo>
                    <a:pt x="1" y="288"/>
                    <a:pt x="288" y="1"/>
                    <a:pt x="626" y="1"/>
                  </a:cubicBezTo>
                  <a:cubicBezTo>
                    <a:pt x="992" y="1"/>
                    <a:pt x="1280" y="288"/>
                    <a:pt x="1280" y="6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8678449" y="1074326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0"/>
                  </a:moveTo>
                  <a:lnTo>
                    <a:pt x="5245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6"/>
          <p:cNvSpPr txBox="1"/>
          <p:nvPr>
            <p:ph type="title"/>
          </p:nvPr>
        </p:nvSpPr>
        <p:spPr>
          <a:xfrm>
            <a:off x="731525" y="445025"/>
            <a:ext cx="76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6"/>
          <p:cNvSpPr/>
          <p:nvPr/>
        </p:nvSpPr>
        <p:spPr>
          <a:xfrm flipH="1">
            <a:off x="-1159975" y="259447"/>
            <a:ext cx="1891500" cy="560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 flipH="1">
            <a:off x="7633500" y="4594497"/>
            <a:ext cx="1891500" cy="560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"/>
          <p:cNvSpPr/>
          <p:nvPr/>
        </p:nvSpPr>
        <p:spPr>
          <a:xfrm>
            <a:off x="7742412" y="5018608"/>
            <a:ext cx="49" cy="63988"/>
          </a:xfrm>
          <a:custGeom>
            <a:rect b="b" l="l" r="r" t="t"/>
            <a:pathLst>
              <a:path extrusionOk="0" fill="none" h="1319" w="1">
                <a:moveTo>
                  <a:pt x="0" y="0"/>
                </a:moveTo>
                <a:lnTo>
                  <a:pt x="0" y="1319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"/>
          <p:cNvSpPr/>
          <p:nvPr/>
        </p:nvSpPr>
        <p:spPr>
          <a:xfrm>
            <a:off x="7710151" y="5050334"/>
            <a:ext cx="64522" cy="49"/>
          </a:xfrm>
          <a:custGeom>
            <a:rect b="b" l="l" r="r" t="t"/>
            <a:pathLst>
              <a:path extrusionOk="0" fill="none" h="1" w="1330">
                <a:moveTo>
                  <a:pt x="1329" y="1"/>
                </a:moveTo>
                <a:lnTo>
                  <a:pt x="1" y="1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6"/>
          <p:cNvGrpSpPr/>
          <p:nvPr/>
        </p:nvGrpSpPr>
        <p:grpSpPr>
          <a:xfrm flipH="1">
            <a:off x="8475244" y="3583233"/>
            <a:ext cx="1190271" cy="1022535"/>
            <a:chOff x="7521697" y="2603884"/>
            <a:chExt cx="1473291" cy="1265671"/>
          </a:xfrm>
        </p:grpSpPr>
        <p:sp>
          <p:nvSpPr>
            <p:cNvPr id="190" name="Google Shape;190;p6"/>
            <p:cNvSpPr/>
            <p:nvPr/>
          </p:nvSpPr>
          <p:spPr>
            <a:xfrm>
              <a:off x="8233031" y="2604869"/>
              <a:ext cx="553351" cy="1264685"/>
            </a:xfrm>
            <a:custGeom>
              <a:rect b="b" l="l" r="r" t="t"/>
              <a:pathLst>
                <a:path extrusionOk="0" h="37224" w="16287">
                  <a:moveTo>
                    <a:pt x="11127" y="0"/>
                  </a:moveTo>
                  <a:cubicBezTo>
                    <a:pt x="11079" y="0"/>
                    <a:pt x="11030" y="1"/>
                    <a:pt x="10981" y="3"/>
                  </a:cubicBezTo>
                  <a:cubicBezTo>
                    <a:pt x="7491" y="189"/>
                    <a:pt x="4979" y="4531"/>
                    <a:pt x="3878" y="7245"/>
                  </a:cubicBezTo>
                  <a:cubicBezTo>
                    <a:pt x="0" y="16938"/>
                    <a:pt x="838" y="26942"/>
                    <a:pt x="62" y="37224"/>
                  </a:cubicBezTo>
                  <a:lnTo>
                    <a:pt x="3304" y="37224"/>
                  </a:lnTo>
                  <a:cubicBezTo>
                    <a:pt x="5242" y="32897"/>
                    <a:pt x="7817" y="26756"/>
                    <a:pt x="9569" y="22289"/>
                  </a:cubicBezTo>
                  <a:cubicBezTo>
                    <a:pt x="10531" y="19839"/>
                    <a:pt x="11446" y="17249"/>
                    <a:pt x="12082" y="14674"/>
                  </a:cubicBezTo>
                  <a:cubicBezTo>
                    <a:pt x="13050" y="10633"/>
                    <a:pt x="16286" y="0"/>
                    <a:pt x="11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7708220" y="2603884"/>
              <a:ext cx="544857" cy="1265671"/>
            </a:xfrm>
            <a:custGeom>
              <a:rect b="b" l="l" r="r" t="t"/>
              <a:pathLst>
                <a:path extrusionOk="0" h="37253" w="16037">
                  <a:moveTo>
                    <a:pt x="5491" y="1"/>
                  </a:moveTo>
                  <a:cubicBezTo>
                    <a:pt x="4842" y="1"/>
                    <a:pt x="4174" y="190"/>
                    <a:pt x="3490" y="606"/>
                  </a:cubicBezTo>
                  <a:cubicBezTo>
                    <a:pt x="1" y="2746"/>
                    <a:pt x="2389" y="9663"/>
                    <a:pt x="3304" y="12625"/>
                  </a:cubicBezTo>
                  <a:cubicBezTo>
                    <a:pt x="4467" y="16580"/>
                    <a:pt x="6204" y="20379"/>
                    <a:pt x="7693" y="24195"/>
                  </a:cubicBezTo>
                  <a:cubicBezTo>
                    <a:pt x="9368" y="28522"/>
                    <a:pt x="11058" y="32926"/>
                    <a:pt x="12733" y="37253"/>
                  </a:cubicBezTo>
                  <a:lnTo>
                    <a:pt x="15959" y="37253"/>
                  </a:lnTo>
                  <a:cubicBezTo>
                    <a:pt x="15835" y="30336"/>
                    <a:pt x="16037" y="23481"/>
                    <a:pt x="15184" y="16642"/>
                  </a:cubicBezTo>
                  <a:cubicBezTo>
                    <a:pt x="14619" y="12039"/>
                    <a:pt x="10673" y="1"/>
                    <a:pt x="5491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7521697" y="2982059"/>
              <a:ext cx="632343" cy="887495"/>
            </a:xfrm>
            <a:custGeom>
              <a:rect b="b" l="l" r="r" t="t"/>
              <a:pathLst>
                <a:path extrusionOk="0" h="26122" w="18612">
                  <a:moveTo>
                    <a:pt x="4661" y="0"/>
                  </a:moveTo>
                  <a:cubicBezTo>
                    <a:pt x="3940" y="0"/>
                    <a:pt x="3170" y="160"/>
                    <a:pt x="2528" y="532"/>
                  </a:cubicBezTo>
                  <a:cubicBezTo>
                    <a:pt x="1288" y="1246"/>
                    <a:pt x="838" y="2657"/>
                    <a:pt x="652" y="3898"/>
                  </a:cubicBezTo>
                  <a:cubicBezTo>
                    <a:pt x="0" y="9326"/>
                    <a:pt x="4467" y="14552"/>
                    <a:pt x="8081" y="19329"/>
                  </a:cubicBezTo>
                  <a:cubicBezTo>
                    <a:pt x="9693" y="21469"/>
                    <a:pt x="13307" y="26122"/>
                    <a:pt x="13307" y="26122"/>
                  </a:cubicBezTo>
                  <a:lnTo>
                    <a:pt x="18611" y="26122"/>
                  </a:lnTo>
                  <a:cubicBezTo>
                    <a:pt x="18611" y="26122"/>
                    <a:pt x="14610" y="11063"/>
                    <a:pt x="12020" y="6798"/>
                  </a:cubicBezTo>
                  <a:cubicBezTo>
                    <a:pt x="10733" y="4596"/>
                    <a:pt x="8081" y="331"/>
                    <a:pt x="5103" y="21"/>
                  </a:cubicBezTo>
                  <a:cubicBezTo>
                    <a:pt x="4959" y="7"/>
                    <a:pt x="4811" y="0"/>
                    <a:pt x="4661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881560" y="2727723"/>
              <a:ext cx="296704" cy="1141832"/>
            </a:xfrm>
            <a:custGeom>
              <a:rect b="b" l="l" r="r" t="t"/>
              <a:pathLst>
                <a:path extrusionOk="0" fill="none" h="33608" w="8733">
                  <a:moveTo>
                    <a:pt x="1" y="0"/>
                  </a:moveTo>
                  <a:cubicBezTo>
                    <a:pt x="4343" y="8856"/>
                    <a:pt x="8670" y="25342"/>
                    <a:pt x="8732" y="3360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7649205" y="3074947"/>
              <a:ext cx="397338" cy="794607"/>
            </a:xfrm>
            <a:custGeom>
              <a:rect b="b" l="l" r="r" t="t"/>
              <a:pathLst>
                <a:path extrusionOk="0" fill="none" h="23388" w="11695">
                  <a:moveTo>
                    <a:pt x="1" y="1"/>
                  </a:moveTo>
                  <a:cubicBezTo>
                    <a:pt x="3878" y="7429"/>
                    <a:pt x="11694" y="23388"/>
                    <a:pt x="11694" y="2338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285726" y="2686103"/>
              <a:ext cx="311958" cy="1183451"/>
            </a:xfrm>
            <a:custGeom>
              <a:rect b="b" l="l" r="r" t="t"/>
              <a:pathLst>
                <a:path extrusionOk="0" fill="none" h="34833" w="9182">
                  <a:moveTo>
                    <a:pt x="9181" y="0"/>
                  </a:moveTo>
                  <a:cubicBezTo>
                    <a:pt x="6080" y="7041"/>
                    <a:pt x="1753" y="22224"/>
                    <a:pt x="0" y="3483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8349463" y="2924132"/>
              <a:ext cx="645525" cy="945422"/>
            </a:xfrm>
            <a:custGeom>
              <a:rect b="b" l="l" r="r" t="t"/>
              <a:pathLst>
                <a:path extrusionOk="0" h="27827" w="19000">
                  <a:moveTo>
                    <a:pt x="15665" y="0"/>
                  </a:moveTo>
                  <a:cubicBezTo>
                    <a:pt x="14929" y="0"/>
                    <a:pt x="14162" y="266"/>
                    <a:pt x="13509" y="563"/>
                  </a:cubicBezTo>
                  <a:cubicBezTo>
                    <a:pt x="8856" y="2749"/>
                    <a:pt x="4390" y="10318"/>
                    <a:pt x="3041" y="15218"/>
                  </a:cubicBezTo>
                  <a:cubicBezTo>
                    <a:pt x="1815" y="19809"/>
                    <a:pt x="1" y="27827"/>
                    <a:pt x="1" y="27827"/>
                  </a:cubicBezTo>
                  <a:lnTo>
                    <a:pt x="4452" y="27827"/>
                  </a:lnTo>
                  <a:cubicBezTo>
                    <a:pt x="7430" y="24012"/>
                    <a:pt x="11183" y="17684"/>
                    <a:pt x="13757" y="13667"/>
                  </a:cubicBezTo>
                  <a:cubicBezTo>
                    <a:pt x="15122" y="11605"/>
                    <a:pt x="18999" y="4300"/>
                    <a:pt x="18162" y="1974"/>
                  </a:cubicBezTo>
                  <a:cubicBezTo>
                    <a:pt x="17960" y="1260"/>
                    <a:pt x="17510" y="687"/>
                    <a:pt x="16859" y="299"/>
                  </a:cubicBezTo>
                  <a:cubicBezTo>
                    <a:pt x="16489" y="86"/>
                    <a:pt x="16082" y="0"/>
                    <a:pt x="15665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8386869" y="2998027"/>
              <a:ext cx="506941" cy="871527"/>
            </a:xfrm>
            <a:custGeom>
              <a:rect b="b" l="l" r="r" t="t"/>
              <a:pathLst>
                <a:path extrusionOk="0" fill="none" h="25652" w="14921">
                  <a:moveTo>
                    <a:pt x="14920" y="0"/>
                  </a:moveTo>
                  <a:cubicBezTo>
                    <a:pt x="9430" y="4777"/>
                    <a:pt x="2064" y="20022"/>
                    <a:pt x="1" y="2565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idx="1" type="body"/>
          </p:nvPr>
        </p:nvSpPr>
        <p:spPr>
          <a:xfrm>
            <a:off x="731525" y="1161000"/>
            <a:ext cx="7681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5D3765"/>
              </a:buClr>
              <a:buSzPts val="1200"/>
              <a:buFont typeface="Catamaran"/>
              <a:buChar char="●"/>
              <a:defRPr sz="11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Catamaran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Catamaran"/>
              <a:buChar char="■"/>
              <a:defRPr sz="1200"/>
            </a:lvl9pPr>
          </a:lstStyle>
          <a:p/>
        </p:txBody>
      </p:sp>
      <p:sp>
        <p:nvSpPr>
          <p:cNvPr id="200" name="Google Shape;200;p7"/>
          <p:cNvSpPr txBox="1"/>
          <p:nvPr>
            <p:ph type="title"/>
          </p:nvPr>
        </p:nvSpPr>
        <p:spPr>
          <a:xfrm>
            <a:off x="731525" y="445025"/>
            <a:ext cx="77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7"/>
          <p:cNvSpPr/>
          <p:nvPr/>
        </p:nvSpPr>
        <p:spPr>
          <a:xfrm>
            <a:off x="7633500" y="259447"/>
            <a:ext cx="1891500" cy="560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"/>
          <p:cNvSpPr/>
          <p:nvPr/>
        </p:nvSpPr>
        <p:spPr>
          <a:xfrm>
            <a:off x="-1159975" y="4594497"/>
            <a:ext cx="1891500" cy="560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7"/>
          <p:cNvGrpSpPr/>
          <p:nvPr/>
        </p:nvGrpSpPr>
        <p:grpSpPr>
          <a:xfrm>
            <a:off x="204436" y="176149"/>
            <a:ext cx="8738597" cy="4906446"/>
            <a:chOff x="204436" y="176149"/>
            <a:chExt cx="8738597" cy="4906446"/>
          </a:xfrm>
        </p:grpSpPr>
        <p:sp>
          <p:nvSpPr>
            <p:cNvPr id="204" name="Google Shape;204;p7"/>
            <p:cNvSpPr/>
            <p:nvPr/>
          </p:nvSpPr>
          <p:spPr>
            <a:xfrm>
              <a:off x="7373430" y="3691477"/>
              <a:ext cx="49" cy="36142"/>
            </a:xfrm>
            <a:custGeom>
              <a:rect b="b" l="l" r="r" t="t"/>
              <a:pathLst>
                <a:path extrusionOk="0" fill="none" h="745" w="1">
                  <a:moveTo>
                    <a:pt x="1" y="1"/>
                  </a:moveTo>
                  <a:lnTo>
                    <a:pt x="1" y="744"/>
                  </a:lnTo>
                </a:path>
              </a:pathLst>
            </a:custGeom>
            <a:noFill/>
            <a:ln cap="flat" cmpd="sng" w="42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7918898" y="978127"/>
              <a:ext cx="49" cy="64036"/>
            </a:xfrm>
            <a:custGeom>
              <a:rect b="b" l="l" r="r" t="t"/>
              <a:pathLst>
                <a:path extrusionOk="0" fill="none" h="1320" w="1">
                  <a:moveTo>
                    <a:pt x="1" y="0"/>
                  </a:moveTo>
                  <a:lnTo>
                    <a:pt x="1" y="1319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7886686" y="1009854"/>
              <a:ext cx="64037" cy="49"/>
            </a:xfrm>
            <a:custGeom>
              <a:rect b="b" l="l" r="r" t="t"/>
              <a:pathLst>
                <a:path extrusionOk="0" fill="none" h="1" w="1320">
                  <a:moveTo>
                    <a:pt x="131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8882878" y="3260985"/>
              <a:ext cx="49" cy="36142"/>
            </a:xfrm>
            <a:custGeom>
              <a:rect b="b" l="l" r="r" t="t"/>
              <a:pathLst>
                <a:path extrusionOk="0" fill="none" h="745" w="1">
                  <a:moveTo>
                    <a:pt x="0" y="1"/>
                  </a:moveTo>
                  <a:lnTo>
                    <a:pt x="0" y="744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8864589" y="3278789"/>
              <a:ext cx="38034" cy="49"/>
            </a:xfrm>
            <a:custGeom>
              <a:rect b="b" l="l" r="r" t="t"/>
              <a:pathLst>
                <a:path extrusionOk="0" fill="none" h="1" w="784">
                  <a:moveTo>
                    <a:pt x="784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98332" y="370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66121" y="404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8866530" y="2569307"/>
              <a:ext cx="34201" cy="36093"/>
            </a:xfrm>
            <a:custGeom>
              <a:rect b="b" l="l" r="r" t="t"/>
              <a:pathLst>
                <a:path extrusionOk="0" fill="none" h="744" w="705">
                  <a:moveTo>
                    <a:pt x="704" y="377"/>
                  </a:moveTo>
                  <a:cubicBezTo>
                    <a:pt x="704" y="575"/>
                    <a:pt x="545" y="744"/>
                    <a:pt x="337" y="744"/>
                  </a:cubicBezTo>
                  <a:cubicBezTo>
                    <a:pt x="129" y="744"/>
                    <a:pt x="0" y="575"/>
                    <a:pt x="0" y="377"/>
                  </a:cubicBezTo>
                  <a:cubicBezTo>
                    <a:pt x="0" y="169"/>
                    <a:pt x="129" y="0"/>
                    <a:pt x="337" y="0"/>
                  </a:cubicBezTo>
                  <a:cubicBezTo>
                    <a:pt x="545" y="0"/>
                    <a:pt x="704" y="169"/>
                    <a:pt x="704" y="377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645606" y="16977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465139" y="10800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245486" y="1982351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1"/>
                  </a:moveTo>
                  <a:lnTo>
                    <a:pt x="5245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8698145" y="3980072"/>
              <a:ext cx="34201" cy="36142"/>
            </a:xfrm>
            <a:custGeom>
              <a:rect b="b" l="l" r="r" t="t"/>
              <a:pathLst>
                <a:path extrusionOk="0" fill="none" h="745" w="705">
                  <a:moveTo>
                    <a:pt x="705" y="378"/>
                  </a:moveTo>
                  <a:cubicBezTo>
                    <a:pt x="705" y="586"/>
                    <a:pt x="546" y="745"/>
                    <a:pt x="338" y="745"/>
                  </a:cubicBezTo>
                  <a:cubicBezTo>
                    <a:pt x="130" y="745"/>
                    <a:pt x="1" y="586"/>
                    <a:pt x="1" y="378"/>
                  </a:cubicBezTo>
                  <a:cubicBezTo>
                    <a:pt x="1" y="170"/>
                    <a:pt x="130" y="1"/>
                    <a:pt x="338" y="1"/>
                  </a:cubicBezTo>
                  <a:cubicBezTo>
                    <a:pt x="546" y="1"/>
                    <a:pt x="705" y="170"/>
                    <a:pt x="705" y="378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751845" y="29180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296803" y="24913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864565" y="3335062"/>
              <a:ext cx="168387" cy="49"/>
            </a:xfrm>
            <a:custGeom>
              <a:rect b="b" l="l" r="r" t="t"/>
              <a:pathLst>
                <a:path extrusionOk="0" fill="none" h="1" w="3471">
                  <a:moveTo>
                    <a:pt x="1" y="0"/>
                  </a:moveTo>
                  <a:lnTo>
                    <a:pt x="3471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236721" y="43350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204461" y="43672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7698120" y="4585690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15"/>
                  </a:moveTo>
                  <a:cubicBezTo>
                    <a:pt x="1240" y="992"/>
                    <a:pt x="992" y="1279"/>
                    <a:pt x="62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25" y="0"/>
                  </a:cubicBezTo>
                  <a:cubicBezTo>
                    <a:pt x="992" y="0"/>
                    <a:pt x="1240" y="288"/>
                    <a:pt x="1240" y="61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7742412" y="5018608"/>
              <a:ext cx="49" cy="63988"/>
            </a:xfrm>
            <a:custGeom>
              <a:rect b="b" l="l" r="r" t="t"/>
              <a:pathLst>
                <a:path extrusionOk="0" fill="none" h="1319" w="1">
                  <a:moveTo>
                    <a:pt x="0" y="0"/>
                  </a:moveTo>
                  <a:lnTo>
                    <a:pt x="0" y="131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7710151" y="5050334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8499974" y="4292729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2"/>
                    <a:pt x="992" y="1290"/>
                    <a:pt x="615" y="1290"/>
                  </a:cubicBezTo>
                  <a:cubicBezTo>
                    <a:pt x="288" y="1290"/>
                    <a:pt x="1" y="992"/>
                    <a:pt x="1" y="626"/>
                  </a:cubicBezTo>
                  <a:cubicBezTo>
                    <a:pt x="1" y="298"/>
                    <a:pt x="288" y="1"/>
                    <a:pt x="615" y="1"/>
                  </a:cubicBezTo>
                  <a:cubicBezTo>
                    <a:pt x="992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8880938" y="3717964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5"/>
                  </a:moveTo>
                  <a:cubicBezTo>
                    <a:pt x="1280" y="992"/>
                    <a:pt x="992" y="1279"/>
                    <a:pt x="655" y="1279"/>
                  </a:cubicBezTo>
                  <a:cubicBezTo>
                    <a:pt x="288" y="1279"/>
                    <a:pt x="1" y="992"/>
                    <a:pt x="1" y="615"/>
                  </a:cubicBezTo>
                  <a:cubicBezTo>
                    <a:pt x="1" y="288"/>
                    <a:pt x="288" y="0"/>
                    <a:pt x="655" y="0"/>
                  </a:cubicBezTo>
                  <a:cubicBezTo>
                    <a:pt x="992" y="0"/>
                    <a:pt x="1280" y="288"/>
                    <a:pt x="1280" y="6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204436" y="36337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8541840" y="3579415"/>
              <a:ext cx="236692" cy="49"/>
            </a:xfrm>
            <a:custGeom>
              <a:rect b="b" l="l" r="r" t="t"/>
              <a:pathLst>
                <a:path extrusionOk="0" fill="none" h="1" w="4879">
                  <a:moveTo>
                    <a:pt x="487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8639425" y="176149"/>
              <a:ext cx="62096" cy="60156"/>
            </a:xfrm>
            <a:custGeom>
              <a:rect b="b" l="l" r="r" t="t"/>
              <a:pathLst>
                <a:path extrusionOk="0" fill="none" h="1240" w="1280">
                  <a:moveTo>
                    <a:pt x="1280" y="625"/>
                  </a:moveTo>
                  <a:cubicBezTo>
                    <a:pt x="1280" y="992"/>
                    <a:pt x="992" y="1240"/>
                    <a:pt x="626" y="1240"/>
                  </a:cubicBezTo>
                  <a:cubicBezTo>
                    <a:pt x="288" y="1240"/>
                    <a:pt x="1" y="992"/>
                    <a:pt x="1" y="625"/>
                  </a:cubicBezTo>
                  <a:cubicBezTo>
                    <a:pt x="1" y="288"/>
                    <a:pt x="288" y="1"/>
                    <a:pt x="626" y="1"/>
                  </a:cubicBezTo>
                  <a:cubicBezTo>
                    <a:pt x="992" y="1"/>
                    <a:pt x="1280" y="288"/>
                    <a:pt x="1280" y="6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8678449" y="1074326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0" y="0"/>
                  </a:moveTo>
                  <a:lnTo>
                    <a:pt x="5245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7"/>
          <p:cNvGrpSpPr/>
          <p:nvPr/>
        </p:nvGrpSpPr>
        <p:grpSpPr>
          <a:xfrm flipH="1">
            <a:off x="-631517" y="3586184"/>
            <a:ext cx="1222079" cy="1009533"/>
            <a:chOff x="6101758" y="2859784"/>
            <a:chExt cx="1222079" cy="1009533"/>
          </a:xfrm>
        </p:grpSpPr>
        <p:sp>
          <p:nvSpPr>
            <p:cNvPr id="231" name="Google Shape;231;p7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 txBox="1"/>
          <p:nvPr>
            <p:ph type="title"/>
          </p:nvPr>
        </p:nvSpPr>
        <p:spPr>
          <a:xfrm>
            <a:off x="2459700" y="1639350"/>
            <a:ext cx="4224600" cy="21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3" name="Google Shape;243;p8"/>
          <p:cNvSpPr/>
          <p:nvPr/>
        </p:nvSpPr>
        <p:spPr>
          <a:xfrm>
            <a:off x="8875841" y="3825398"/>
            <a:ext cx="109732" cy="109732"/>
          </a:xfrm>
          <a:custGeom>
            <a:rect b="b" l="l" r="r" t="t"/>
            <a:pathLst>
              <a:path extrusionOk="0" h="733" w="733">
                <a:moveTo>
                  <a:pt x="370" y="94"/>
                </a:moveTo>
                <a:cubicBezTo>
                  <a:pt x="516" y="94"/>
                  <a:pt x="639" y="217"/>
                  <a:pt x="639" y="364"/>
                </a:cubicBezTo>
                <a:cubicBezTo>
                  <a:pt x="639" y="510"/>
                  <a:pt x="516" y="633"/>
                  <a:pt x="370" y="633"/>
                </a:cubicBezTo>
                <a:cubicBezTo>
                  <a:pt x="223" y="633"/>
                  <a:pt x="100" y="510"/>
                  <a:pt x="100" y="364"/>
                </a:cubicBezTo>
                <a:cubicBezTo>
                  <a:pt x="100" y="217"/>
                  <a:pt x="223" y="94"/>
                  <a:pt x="370" y="94"/>
                </a:cubicBezTo>
                <a:close/>
                <a:moveTo>
                  <a:pt x="370" y="1"/>
                </a:moveTo>
                <a:cubicBezTo>
                  <a:pt x="147" y="1"/>
                  <a:pt x="1" y="171"/>
                  <a:pt x="1" y="364"/>
                </a:cubicBezTo>
                <a:cubicBezTo>
                  <a:pt x="1" y="557"/>
                  <a:pt x="147" y="733"/>
                  <a:pt x="370" y="733"/>
                </a:cubicBezTo>
                <a:cubicBezTo>
                  <a:pt x="563" y="733"/>
                  <a:pt x="733" y="557"/>
                  <a:pt x="733" y="364"/>
                </a:cubicBezTo>
                <a:cubicBezTo>
                  <a:pt x="733" y="171"/>
                  <a:pt x="563" y="1"/>
                  <a:pt x="3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"/>
          <p:cNvSpPr/>
          <p:nvPr/>
        </p:nvSpPr>
        <p:spPr>
          <a:xfrm>
            <a:off x="4071468" y="380303"/>
            <a:ext cx="109732" cy="109732"/>
          </a:xfrm>
          <a:custGeom>
            <a:rect b="b" l="l" r="r" t="t"/>
            <a:pathLst>
              <a:path extrusionOk="0" h="733" w="733">
                <a:moveTo>
                  <a:pt x="363" y="95"/>
                </a:moveTo>
                <a:cubicBezTo>
                  <a:pt x="510" y="95"/>
                  <a:pt x="633" y="218"/>
                  <a:pt x="633" y="364"/>
                </a:cubicBezTo>
                <a:cubicBezTo>
                  <a:pt x="633" y="510"/>
                  <a:pt x="510" y="633"/>
                  <a:pt x="363" y="633"/>
                </a:cubicBezTo>
                <a:cubicBezTo>
                  <a:pt x="217" y="633"/>
                  <a:pt x="94" y="510"/>
                  <a:pt x="94" y="364"/>
                </a:cubicBezTo>
                <a:cubicBezTo>
                  <a:pt x="94" y="218"/>
                  <a:pt x="217" y="95"/>
                  <a:pt x="363" y="95"/>
                </a:cubicBezTo>
                <a:close/>
                <a:moveTo>
                  <a:pt x="363" y="1"/>
                </a:moveTo>
                <a:cubicBezTo>
                  <a:pt x="147" y="1"/>
                  <a:pt x="0" y="147"/>
                  <a:pt x="0" y="364"/>
                </a:cubicBezTo>
                <a:cubicBezTo>
                  <a:pt x="0" y="557"/>
                  <a:pt x="147" y="733"/>
                  <a:pt x="363" y="733"/>
                </a:cubicBezTo>
                <a:cubicBezTo>
                  <a:pt x="562" y="733"/>
                  <a:pt x="732" y="557"/>
                  <a:pt x="732" y="364"/>
                </a:cubicBezTo>
                <a:cubicBezTo>
                  <a:pt x="732" y="147"/>
                  <a:pt x="562" y="1"/>
                  <a:pt x="3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"/>
          <p:cNvSpPr/>
          <p:nvPr/>
        </p:nvSpPr>
        <p:spPr>
          <a:xfrm>
            <a:off x="5626070" y="377744"/>
            <a:ext cx="109732" cy="114073"/>
          </a:xfrm>
          <a:custGeom>
            <a:rect b="b" l="l" r="r" t="t"/>
            <a:pathLst>
              <a:path extrusionOk="0" h="762" w="733">
                <a:moveTo>
                  <a:pt x="363" y="100"/>
                </a:moveTo>
                <a:cubicBezTo>
                  <a:pt x="510" y="100"/>
                  <a:pt x="633" y="223"/>
                  <a:pt x="633" y="392"/>
                </a:cubicBezTo>
                <a:cubicBezTo>
                  <a:pt x="633" y="539"/>
                  <a:pt x="510" y="662"/>
                  <a:pt x="363" y="662"/>
                </a:cubicBezTo>
                <a:cubicBezTo>
                  <a:pt x="217" y="662"/>
                  <a:pt x="94" y="539"/>
                  <a:pt x="94" y="392"/>
                </a:cubicBezTo>
                <a:cubicBezTo>
                  <a:pt x="94" y="223"/>
                  <a:pt x="217" y="100"/>
                  <a:pt x="363" y="100"/>
                </a:cubicBezTo>
                <a:close/>
                <a:moveTo>
                  <a:pt x="363" y="0"/>
                </a:moveTo>
                <a:cubicBezTo>
                  <a:pt x="170" y="0"/>
                  <a:pt x="0" y="176"/>
                  <a:pt x="0" y="392"/>
                </a:cubicBezTo>
                <a:cubicBezTo>
                  <a:pt x="0" y="586"/>
                  <a:pt x="170" y="761"/>
                  <a:pt x="363" y="761"/>
                </a:cubicBezTo>
                <a:cubicBezTo>
                  <a:pt x="586" y="761"/>
                  <a:pt x="732" y="586"/>
                  <a:pt x="732" y="392"/>
                </a:cubicBezTo>
                <a:cubicBezTo>
                  <a:pt x="732" y="176"/>
                  <a:pt x="586" y="0"/>
                  <a:pt x="3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"/>
          <p:cNvSpPr/>
          <p:nvPr/>
        </p:nvSpPr>
        <p:spPr>
          <a:xfrm>
            <a:off x="8764316" y="1135845"/>
            <a:ext cx="109732" cy="109732"/>
          </a:xfrm>
          <a:custGeom>
            <a:rect b="b" l="l" r="r" t="t"/>
            <a:pathLst>
              <a:path extrusionOk="0" h="733" w="733">
                <a:moveTo>
                  <a:pt x="364" y="101"/>
                </a:moveTo>
                <a:cubicBezTo>
                  <a:pt x="510" y="101"/>
                  <a:pt x="633" y="223"/>
                  <a:pt x="633" y="370"/>
                </a:cubicBezTo>
                <a:cubicBezTo>
                  <a:pt x="633" y="516"/>
                  <a:pt x="510" y="633"/>
                  <a:pt x="364" y="633"/>
                </a:cubicBezTo>
                <a:cubicBezTo>
                  <a:pt x="217" y="633"/>
                  <a:pt x="100" y="516"/>
                  <a:pt x="100" y="370"/>
                </a:cubicBezTo>
                <a:cubicBezTo>
                  <a:pt x="100" y="223"/>
                  <a:pt x="217" y="101"/>
                  <a:pt x="364" y="101"/>
                </a:cubicBezTo>
                <a:close/>
                <a:moveTo>
                  <a:pt x="364" y="1"/>
                </a:moveTo>
                <a:cubicBezTo>
                  <a:pt x="171" y="1"/>
                  <a:pt x="1" y="147"/>
                  <a:pt x="1" y="370"/>
                </a:cubicBezTo>
                <a:cubicBezTo>
                  <a:pt x="1" y="563"/>
                  <a:pt x="171" y="733"/>
                  <a:pt x="364" y="733"/>
                </a:cubicBezTo>
                <a:cubicBezTo>
                  <a:pt x="563" y="733"/>
                  <a:pt x="733" y="563"/>
                  <a:pt x="733" y="370"/>
                </a:cubicBezTo>
                <a:cubicBezTo>
                  <a:pt x="733" y="147"/>
                  <a:pt x="563" y="1"/>
                  <a:pt x="3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"/>
          <p:cNvSpPr/>
          <p:nvPr/>
        </p:nvSpPr>
        <p:spPr>
          <a:xfrm>
            <a:off x="402572" y="1572663"/>
            <a:ext cx="109582" cy="109732"/>
          </a:xfrm>
          <a:custGeom>
            <a:rect b="b" l="l" r="r" t="t"/>
            <a:pathLst>
              <a:path extrusionOk="0" h="733" w="732">
                <a:moveTo>
                  <a:pt x="369" y="100"/>
                </a:moveTo>
                <a:cubicBezTo>
                  <a:pt x="515" y="100"/>
                  <a:pt x="638" y="223"/>
                  <a:pt x="638" y="370"/>
                </a:cubicBezTo>
                <a:cubicBezTo>
                  <a:pt x="638" y="516"/>
                  <a:pt x="515" y="639"/>
                  <a:pt x="369" y="639"/>
                </a:cubicBezTo>
                <a:cubicBezTo>
                  <a:pt x="223" y="639"/>
                  <a:pt x="100" y="516"/>
                  <a:pt x="100" y="370"/>
                </a:cubicBezTo>
                <a:cubicBezTo>
                  <a:pt x="100" y="223"/>
                  <a:pt x="223" y="100"/>
                  <a:pt x="369" y="100"/>
                </a:cubicBezTo>
                <a:close/>
                <a:moveTo>
                  <a:pt x="369" y="1"/>
                </a:moveTo>
                <a:cubicBezTo>
                  <a:pt x="170" y="1"/>
                  <a:pt x="0" y="176"/>
                  <a:pt x="0" y="370"/>
                </a:cubicBezTo>
                <a:cubicBezTo>
                  <a:pt x="0" y="586"/>
                  <a:pt x="170" y="733"/>
                  <a:pt x="369" y="733"/>
                </a:cubicBezTo>
                <a:cubicBezTo>
                  <a:pt x="562" y="733"/>
                  <a:pt x="732" y="586"/>
                  <a:pt x="732" y="370"/>
                </a:cubicBezTo>
                <a:cubicBezTo>
                  <a:pt x="732" y="176"/>
                  <a:pt x="562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8"/>
          <p:cNvSpPr/>
          <p:nvPr/>
        </p:nvSpPr>
        <p:spPr>
          <a:xfrm>
            <a:off x="3027045" y="197955"/>
            <a:ext cx="160631" cy="160631"/>
          </a:xfrm>
          <a:custGeom>
            <a:rect b="b" l="l" r="r" t="t"/>
            <a:pathLst>
              <a:path extrusionOk="0" h="1073" w="1073">
                <a:moveTo>
                  <a:pt x="926" y="94"/>
                </a:moveTo>
                <a:lnTo>
                  <a:pt x="955" y="118"/>
                </a:lnTo>
                <a:cubicBezTo>
                  <a:pt x="955" y="147"/>
                  <a:pt x="978" y="147"/>
                  <a:pt x="978" y="170"/>
                </a:cubicBezTo>
                <a:lnTo>
                  <a:pt x="978" y="194"/>
                </a:lnTo>
                <a:lnTo>
                  <a:pt x="756" y="949"/>
                </a:lnTo>
                <a:cubicBezTo>
                  <a:pt x="732" y="973"/>
                  <a:pt x="732" y="973"/>
                  <a:pt x="709" y="973"/>
                </a:cubicBezTo>
                <a:lnTo>
                  <a:pt x="686" y="973"/>
                </a:lnTo>
                <a:lnTo>
                  <a:pt x="124" y="410"/>
                </a:lnTo>
                <a:cubicBezTo>
                  <a:pt x="100" y="387"/>
                  <a:pt x="100" y="387"/>
                  <a:pt x="100" y="364"/>
                </a:cubicBezTo>
                <a:lnTo>
                  <a:pt x="100" y="340"/>
                </a:lnTo>
                <a:lnTo>
                  <a:pt x="124" y="317"/>
                </a:lnTo>
                <a:lnTo>
                  <a:pt x="926" y="94"/>
                </a:lnTo>
                <a:close/>
                <a:moveTo>
                  <a:pt x="926" y="1"/>
                </a:moveTo>
                <a:cubicBezTo>
                  <a:pt x="902" y="1"/>
                  <a:pt x="902" y="24"/>
                  <a:pt x="902" y="24"/>
                </a:cubicBezTo>
                <a:lnTo>
                  <a:pt x="100" y="217"/>
                </a:lnTo>
                <a:cubicBezTo>
                  <a:pt x="77" y="241"/>
                  <a:pt x="47" y="264"/>
                  <a:pt x="24" y="293"/>
                </a:cubicBezTo>
                <a:cubicBezTo>
                  <a:pt x="1" y="317"/>
                  <a:pt x="1" y="340"/>
                  <a:pt x="1" y="364"/>
                </a:cubicBezTo>
                <a:cubicBezTo>
                  <a:pt x="1" y="410"/>
                  <a:pt x="24" y="463"/>
                  <a:pt x="47" y="487"/>
                </a:cubicBezTo>
                <a:lnTo>
                  <a:pt x="633" y="1049"/>
                </a:lnTo>
                <a:cubicBezTo>
                  <a:pt x="662" y="1072"/>
                  <a:pt x="686" y="1072"/>
                  <a:pt x="709" y="1072"/>
                </a:cubicBezTo>
                <a:cubicBezTo>
                  <a:pt x="779" y="1072"/>
                  <a:pt x="832" y="1049"/>
                  <a:pt x="832" y="973"/>
                </a:cubicBezTo>
                <a:lnTo>
                  <a:pt x="1049" y="217"/>
                </a:lnTo>
                <a:cubicBezTo>
                  <a:pt x="1072" y="194"/>
                  <a:pt x="1072" y="194"/>
                  <a:pt x="1072" y="170"/>
                </a:cubicBezTo>
                <a:cubicBezTo>
                  <a:pt x="1072" y="118"/>
                  <a:pt x="1049" y="94"/>
                  <a:pt x="1025" y="71"/>
                </a:cubicBezTo>
                <a:cubicBezTo>
                  <a:pt x="1002" y="24"/>
                  <a:pt x="978" y="1"/>
                  <a:pt x="92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"/>
          <p:cNvSpPr/>
          <p:nvPr/>
        </p:nvSpPr>
        <p:spPr>
          <a:xfrm>
            <a:off x="8811622" y="2647978"/>
            <a:ext cx="150152" cy="160481"/>
          </a:xfrm>
          <a:custGeom>
            <a:rect b="b" l="l" r="r" t="t"/>
            <a:pathLst>
              <a:path extrusionOk="0" h="1072" w="1003">
                <a:moveTo>
                  <a:pt x="247" y="100"/>
                </a:moveTo>
                <a:lnTo>
                  <a:pt x="903" y="586"/>
                </a:lnTo>
                <a:lnTo>
                  <a:pt x="903" y="609"/>
                </a:lnTo>
                <a:cubicBezTo>
                  <a:pt x="903" y="632"/>
                  <a:pt x="903" y="662"/>
                  <a:pt x="879" y="662"/>
                </a:cubicBezTo>
                <a:lnTo>
                  <a:pt x="147" y="978"/>
                </a:lnTo>
                <a:lnTo>
                  <a:pt x="100" y="978"/>
                </a:lnTo>
                <a:lnTo>
                  <a:pt x="100" y="954"/>
                </a:lnTo>
                <a:lnTo>
                  <a:pt x="171" y="146"/>
                </a:lnTo>
                <a:lnTo>
                  <a:pt x="171" y="100"/>
                </a:lnTo>
                <a:close/>
                <a:moveTo>
                  <a:pt x="223" y="0"/>
                </a:moveTo>
                <a:cubicBezTo>
                  <a:pt x="171" y="0"/>
                  <a:pt x="147" y="0"/>
                  <a:pt x="124" y="47"/>
                </a:cubicBezTo>
                <a:cubicBezTo>
                  <a:pt x="100" y="76"/>
                  <a:pt x="77" y="100"/>
                  <a:pt x="77" y="146"/>
                </a:cubicBezTo>
                <a:lnTo>
                  <a:pt x="1" y="925"/>
                </a:lnTo>
                <a:lnTo>
                  <a:pt x="1" y="954"/>
                </a:lnTo>
                <a:cubicBezTo>
                  <a:pt x="1" y="978"/>
                  <a:pt x="1" y="1025"/>
                  <a:pt x="24" y="1048"/>
                </a:cubicBezTo>
                <a:cubicBezTo>
                  <a:pt x="48" y="1072"/>
                  <a:pt x="100" y="1072"/>
                  <a:pt x="124" y="1072"/>
                </a:cubicBezTo>
                <a:lnTo>
                  <a:pt x="171" y="1072"/>
                </a:lnTo>
                <a:lnTo>
                  <a:pt x="903" y="755"/>
                </a:lnTo>
                <a:cubicBezTo>
                  <a:pt x="979" y="732"/>
                  <a:pt x="1002" y="662"/>
                  <a:pt x="1002" y="609"/>
                </a:cubicBezTo>
                <a:cubicBezTo>
                  <a:pt x="1002" y="562"/>
                  <a:pt x="1002" y="515"/>
                  <a:pt x="955" y="486"/>
                </a:cubicBezTo>
                <a:lnTo>
                  <a:pt x="294" y="23"/>
                </a:lnTo>
                <a:cubicBezTo>
                  <a:pt x="270" y="0"/>
                  <a:pt x="247" y="0"/>
                  <a:pt x="2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8"/>
          <p:cNvSpPr/>
          <p:nvPr/>
        </p:nvSpPr>
        <p:spPr>
          <a:xfrm>
            <a:off x="70234" y="2606949"/>
            <a:ext cx="438479" cy="14222"/>
          </a:xfrm>
          <a:custGeom>
            <a:rect b="b" l="l" r="r" t="t"/>
            <a:pathLst>
              <a:path extrusionOk="0" h="95" w="2929">
                <a:moveTo>
                  <a:pt x="48" y="1"/>
                </a:moveTo>
                <a:cubicBezTo>
                  <a:pt x="24" y="1"/>
                  <a:pt x="1" y="1"/>
                  <a:pt x="1" y="48"/>
                </a:cubicBezTo>
                <a:cubicBezTo>
                  <a:pt x="1" y="71"/>
                  <a:pt x="24" y="95"/>
                  <a:pt x="48" y="95"/>
                </a:cubicBezTo>
                <a:lnTo>
                  <a:pt x="2882" y="95"/>
                </a:lnTo>
                <a:cubicBezTo>
                  <a:pt x="2905" y="95"/>
                  <a:pt x="2928" y="71"/>
                  <a:pt x="2928" y="48"/>
                </a:cubicBezTo>
                <a:cubicBezTo>
                  <a:pt x="2928" y="1"/>
                  <a:pt x="2905" y="1"/>
                  <a:pt x="288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8"/>
          <p:cNvSpPr/>
          <p:nvPr/>
        </p:nvSpPr>
        <p:spPr>
          <a:xfrm>
            <a:off x="7690277" y="975829"/>
            <a:ext cx="277099" cy="14222"/>
          </a:xfrm>
          <a:custGeom>
            <a:rect b="b" l="l" r="r" t="t"/>
            <a:pathLst>
              <a:path extrusionOk="0" h="95" w="1851">
                <a:moveTo>
                  <a:pt x="48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1"/>
                  <a:pt x="24" y="95"/>
                  <a:pt x="48" y="95"/>
                </a:cubicBezTo>
                <a:lnTo>
                  <a:pt x="1804" y="95"/>
                </a:lnTo>
                <a:cubicBezTo>
                  <a:pt x="1828" y="95"/>
                  <a:pt x="1851" y="71"/>
                  <a:pt x="1851" y="48"/>
                </a:cubicBezTo>
                <a:cubicBezTo>
                  <a:pt x="1851" y="24"/>
                  <a:pt x="1828" y="1"/>
                  <a:pt x="18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8"/>
          <p:cNvSpPr/>
          <p:nvPr/>
        </p:nvSpPr>
        <p:spPr>
          <a:xfrm>
            <a:off x="8205180" y="2509354"/>
            <a:ext cx="146409" cy="14222"/>
          </a:xfrm>
          <a:custGeom>
            <a:rect b="b" l="l" r="r" t="t"/>
            <a:pathLst>
              <a:path extrusionOk="0" h="95" w="978">
                <a:moveTo>
                  <a:pt x="53" y="1"/>
                </a:moveTo>
                <a:cubicBezTo>
                  <a:pt x="29" y="1"/>
                  <a:pt x="0" y="24"/>
                  <a:pt x="0" y="48"/>
                </a:cubicBezTo>
                <a:cubicBezTo>
                  <a:pt x="0" y="71"/>
                  <a:pt x="29" y="95"/>
                  <a:pt x="53" y="95"/>
                </a:cubicBezTo>
                <a:lnTo>
                  <a:pt x="931" y="95"/>
                </a:lnTo>
                <a:cubicBezTo>
                  <a:pt x="955" y="95"/>
                  <a:pt x="978" y="71"/>
                  <a:pt x="978" y="48"/>
                </a:cubicBezTo>
                <a:cubicBezTo>
                  <a:pt x="978" y="24"/>
                  <a:pt x="955" y="1"/>
                  <a:pt x="9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"/>
          <p:cNvSpPr/>
          <p:nvPr/>
        </p:nvSpPr>
        <p:spPr>
          <a:xfrm>
            <a:off x="70227" y="3873141"/>
            <a:ext cx="266620" cy="14222"/>
          </a:xfrm>
          <a:custGeom>
            <a:rect b="b" l="l" r="r" t="t"/>
            <a:pathLst>
              <a:path extrusionOk="0" h="95" w="1781">
                <a:moveTo>
                  <a:pt x="47" y="1"/>
                </a:moveTo>
                <a:cubicBezTo>
                  <a:pt x="0" y="1"/>
                  <a:pt x="0" y="1"/>
                  <a:pt x="0" y="47"/>
                </a:cubicBezTo>
                <a:cubicBezTo>
                  <a:pt x="0" y="71"/>
                  <a:pt x="0" y="94"/>
                  <a:pt x="47" y="94"/>
                </a:cubicBezTo>
                <a:lnTo>
                  <a:pt x="1734" y="94"/>
                </a:lnTo>
                <a:cubicBezTo>
                  <a:pt x="1757" y="94"/>
                  <a:pt x="1780" y="71"/>
                  <a:pt x="1780" y="47"/>
                </a:cubicBezTo>
                <a:cubicBezTo>
                  <a:pt x="1780" y="1"/>
                  <a:pt x="1757" y="1"/>
                  <a:pt x="173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8"/>
          <p:cNvSpPr/>
          <p:nvPr/>
        </p:nvSpPr>
        <p:spPr>
          <a:xfrm>
            <a:off x="512152" y="3561133"/>
            <a:ext cx="212278" cy="14970"/>
          </a:xfrm>
          <a:custGeom>
            <a:rect b="b" l="l" r="r" t="t"/>
            <a:pathLst>
              <a:path extrusionOk="0" h="100" w="1418">
                <a:moveTo>
                  <a:pt x="53" y="0"/>
                </a:moveTo>
                <a:cubicBezTo>
                  <a:pt x="24" y="0"/>
                  <a:pt x="0" y="24"/>
                  <a:pt x="0" y="47"/>
                </a:cubicBezTo>
                <a:cubicBezTo>
                  <a:pt x="0" y="76"/>
                  <a:pt x="24" y="100"/>
                  <a:pt x="53" y="100"/>
                </a:cubicBezTo>
                <a:lnTo>
                  <a:pt x="1370" y="100"/>
                </a:lnTo>
                <a:cubicBezTo>
                  <a:pt x="1394" y="100"/>
                  <a:pt x="1417" y="76"/>
                  <a:pt x="1417" y="47"/>
                </a:cubicBezTo>
                <a:cubicBezTo>
                  <a:pt x="1417" y="24"/>
                  <a:pt x="1394" y="0"/>
                  <a:pt x="13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8"/>
          <p:cNvSpPr/>
          <p:nvPr/>
        </p:nvSpPr>
        <p:spPr>
          <a:xfrm>
            <a:off x="1503765" y="431195"/>
            <a:ext cx="219314" cy="15120"/>
          </a:xfrm>
          <a:custGeom>
            <a:rect b="b" l="l" r="r" t="t"/>
            <a:pathLst>
              <a:path extrusionOk="0" h="101" w="1465">
                <a:moveTo>
                  <a:pt x="47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1"/>
                  <a:pt x="47" y="101"/>
                </a:cubicBezTo>
                <a:lnTo>
                  <a:pt x="1412" y="101"/>
                </a:lnTo>
                <a:cubicBezTo>
                  <a:pt x="1441" y="101"/>
                  <a:pt x="1464" y="77"/>
                  <a:pt x="1464" y="48"/>
                </a:cubicBezTo>
                <a:cubicBezTo>
                  <a:pt x="1464" y="24"/>
                  <a:pt x="1441" y="1"/>
                  <a:pt x="14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8"/>
          <p:cNvSpPr/>
          <p:nvPr/>
        </p:nvSpPr>
        <p:spPr>
          <a:xfrm>
            <a:off x="2207170" y="358578"/>
            <a:ext cx="146409" cy="14072"/>
          </a:xfrm>
          <a:custGeom>
            <a:rect b="b" l="l" r="r" t="t"/>
            <a:pathLst>
              <a:path extrusionOk="0" h="94" w="978">
                <a:moveTo>
                  <a:pt x="47" y="0"/>
                </a:moveTo>
                <a:cubicBezTo>
                  <a:pt x="23" y="0"/>
                  <a:pt x="0" y="23"/>
                  <a:pt x="0" y="47"/>
                </a:cubicBezTo>
                <a:cubicBezTo>
                  <a:pt x="0" y="70"/>
                  <a:pt x="23" y="94"/>
                  <a:pt x="47" y="94"/>
                </a:cubicBezTo>
                <a:lnTo>
                  <a:pt x="925" y="94"/>
                </a:lnTo>
                <a:cubicBezTo>
                  <a:pt x="954" y="94"/>
                  <a:pt x="978" y="70"/>
                  <a:pt x="978" y="47"/>
                </a:cubicBezTo>
                <a:cubicBezTo>
                  <a:pt x="978" y="23"/>
                  <a:pt x="954" y="0"/>
                  <a:pt x="9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8"/>
          <p:cNvSpPr/>
          <p:nvPr/>
        </p:nvSpPr>
        <p:spPr>
          <a:xfrm>
            <a:off x="348081" y="2705153"/>
            <a:ext cx="219314" cy="15120"/>
          </a:xfrm>
          <a:custGeom>
            <a:rect b="b" l="l" r="r" t="t"/>
            <a:pathLst>
              <a:path extrusionOk="0" h="101" w="1465">
                <a:moveTo>
                  <a:pt x="48" y="1"/>
                </a:moveTo>
                <a:cubicBezTo>
                  <a:pt x="24" y="1"/>
                  <a:pt x="1" y="24"/>
                  <a:pt x="1" y="47"/>
                </a:cubicBezTo>
                <a:cubicBezTo>
                  <a:pt x="1" y="77"/>
                  <a:pt x="24" y="100"/>
                  <a:pt x="48" y="100"/>
                </a:cubicBezTo>
                <a:lnTo>
                  <a:pt x="1412" y="100"/>
                </a:lnTo>
                <a:cubicBezTo>
                  <a:pt x="1441" y="100"/>
                  <a:pt x="1465" y="77"/>
                  <a:pt x="1465" y="47"/>
                </a:cubicBezTo>
                <a:cubicBezTo>
                  <a:pt x="1465" y="24"/>
                  <a:pt x="1441" y="1"/>
                  <a:pt x="14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8"/>
          <p:cNvSpPr/>
          <p:nvPr/>
        </p:nvSpPr>
        <p:spPr>
          <a:xfrm>
            <a:off x="3618863" y="741470"/>
            <a:ext cx="14970" cy="99103"/>
          </a:xfrm>
          <a:custGeom>
            <a:rect b="b" l="l" r="r" t="t"/>
            <a:pathLst>
              <a:path extrusionOk="0" h="662" w="100">
                <a:moveTo>
                  <a:pt x="53" y="0"/>
                </a:moveTo>
                <a:cubicBezTo>
                  <a:pt x="24" y="0"/>
                  <a:pt x="0" y="30"/>
                  <a:pt x="0" y="53"/>
                </a:cubicBezTo>
                <a:lnTo>
                  <a:pt x="0" y="615"/>
                </a:lnTo>
                <a:cubicBezTo>
                  <a:pt x="0" y="639"/>
                  <a:pt x="24" y="662"/>
                  <a:pt x="53" y="662"/>
                </a:cubicBezTo>
                <a:cubicBezTo>
                  <a:pt x="77" y="662"/>
                  <a:pt x="100" y="639"/>
                  <a:pt x="100" y="615"/>
                </a:cubicBezTo>
                <a:lnTo>
                  <a:pt x="100" y="53"/>
                </a:lnTo>
                <a:cubicBezTo>
                  <a:pt x="100" y="30"/>
                  <a:pt x="77" y="0"/>
                  <a:pt x="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8"/>
          <p:cNvSpPr/>
          <p:nvPr/>
        </p:nvSpPr>
        <p:spPr>
          <a:xfrm>
            <a:off x="3575000" y="785333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24" y="0"/>
                  <a:pt x="1" y="29"/>
                  <a:pt x="1" y="53"/>
                </a:cubicBezTo>
                <a:cubicBezTo>
                  <a:pt x="1" y="76"/>
                  <a:pt x="24" y="100"/>
                  <a:pt x="53" y="100"/>
                </a:cubicBezTo>
                <a:lnTo>
                  <a:pt x="610" y="100"/>
                </a:lnTo>
                <a:cubicBezTo>
                  <a:pt x="639" y="100"/>
                  <a:pt x="662" y="76"/>
                  <a:pt x="662" y="53"/>
                </a:cubicBezTo>
                <a:cubicBezTo>
                  <a:pt x="662" y="29"/>
                  <a:pt x="639" y="0"/>
                  <a:pt x="6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8"/>
          <p:cNvSpPr/>
          <p:nvPr/>
        </p:nvSpPr>
        <p:spPr>
          <a:xfrm>
            <a:off x="3575000" y="785333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24" y="0"/>
                  <a:pt x="1" y="29"/>
                  <a:pt x="1" y="53"/>
                </a:cubicBezTo>
                <a:cubicBezTo>
                  <a:pt x="1" y="76"/>
                  <a:pt x="24" y="100"/>
                  <a:pt x="53" y="100"/>
                </a:cubicBezTo>
                <a:lnTo>
                  <a:pt x="610" y="100"/>
                </a:lnTo>
                <a:cubicBezTo>
                  <a:pt x="639" y="100"/>
                  <a:pt x="662" y="76"/>
                  <a:pt x="662" y="53"/>
                </a:cubicBezTo>
                <a:cubicBezTo>
                  <a:pt x="662" y="29"/>
                  <a:pt x="639" y="0"/>
                  <a:pt x="6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"/>
          <p:cNvSpPr/>
          <p:nvPr/>
        </p:nvSpPr>
        <p:spPr>
          <a:xfrm>
            <a:off x="1163643" y="584639"/>
            <a:ext cx="15120" cy="99253"/>
          </a:xfrm>
          <a:custGeom>
            <a:rect b="b" l="l" r="r" t="t"/>
            <a:pathLst>
              <a:path extrusionOk="0" h="663" w="101">
                <a:moveTo>
                  <a:pt x="53" y="1"/>
                </a:moveTo>
                <a:cubicBezTo>
                  <a:pt x="24" y="1"/>
                  <a:pt x="1" y="24"/>
                  <a:pt x="1" y="47"/>
                </a:cubicBezTo>
                <a:lnTo>
                  <a:pt x="1" y="610"/>
                </a:lnTo>
                <a:cubicBezTo>
                  <a:pt x="1" y="633"/>
                  <a:pt x="24" y="662"/>
                  <a:pt x="53" y="662"/>
                </a:cubicBezTo>
                <a:cubicBezTo>
                  <a:pt x="77" y="662"/>
                  <a:pt x="100" y="633"/>
                  <a:pt x="100" y="610"/>
                </a:cubicBezTo>
                <a:lnTo>
                  <a:pt x="100" y="47"/>
                </a:lnTo>
                <a:cubicBezTo>
                  <a:pt x="100" y="24"/>
                  <a:pt x="77" y="1"/>
                  <a:pt x="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8"/>
          <p:cNvSpPr/>
          <p:nvPr/>
        </p:nvSpPr>
        <p:spPr>
          <a:xfrm>
            <a:off x="1123373" y="628502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30" y="0"/>
                  <a:pt x="0" y="24"/>
                  <a:pt x="0" y="47"/>
                </a:cubicBezTo>
                <a:cubicBezTo>
                  <a:pt x="0" y="77"/>
                  <a:pt x="30" y="100"/>
                  <a:pt x="53" y="100"/>
                </a:cubicBezTo>
                <a:lnTo>
                  <a:pt x="615" y="100"/>
                </a:lnTo>
                <a:cubicBezTo>
                  <a:pt x="639" y="100"/>
                  <a:pt x="662" y="77"/>
                  <a:pt x="662" y="47"/>
                </a:cubicBezTo>
                <a:cubicBezTo>
                  <a:pt x="662" y="24"/>
                  <a:pt x="639" y="0"/>
                  <a:pt x="6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8"/>
          <p:cNvSpPr/>
          <p:nvPr/>
        </p:nvSpPr>
        <p:spPr>
          <a:xfrm>
            <a:off x="1123373" y="628502"/>
            <a:ext cx="99253" cy="14970"/>
          </a:xfrm>
          <a:custGeom>
            <a:rect b="b" l="l" r="r" t="t"/>
            <a:pathLst>
              <a:path extrusionOk="0" h="100" w="663">
                <a:moveTo>
                  <a:pt x="53" y="0"/>
                </a:moveTo>
                <a:cubicBezTo>
                  <a:pt x="30" y="0"/>
                  <a:pt x="0" y="24"/>
                  <a:pt x="0" y="47"/>
                </a:cubicBezTo>
                <a:cubicBezTo>
                  <a:pt x="0" y="77"/>
                  <a:pt x="30" y="100"/>
                  <a:pt x="53" y="100"/>
                </a:cubicBezTo>
                <a:lnTo>
                  <a:pt x="615" y="100"/>
                </a:lnTo>
                <a:cubicBezTo>
                  <a:pt x="639" y="100"/>
                  <a:pt x="662" y="77"/>
                  <a:pt x="662" y="47"/>
                </a:cubicBezTo>
                <a:cubicBezTo>
                  <a:pt x="662" y="24"/>
                  <a:pt x="639" y="0"/>
                  <a:pt x="6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8"/>
          <p:cNvSpPr/>
          <p:nvPr/>
        </p:nvSpPr>
        <p:spPr>
          <a:xfrm>
            <a:off x="445133" y="4310915"/>
            <a:ext cx="15120" cy="99103"/>
          </a:xfrm>
          <a:custGeom>
            <a:rect b="b" l="l" r="r" t="t"/>
            <a:pathLst>
              <a:path extrusionOk="0" h="662" w="101">
                <a:moveTo>
                  <a:pt x="48" y="0"/>
                </a:moveTo>
                <a:cubicBezTo>
                  <a:pt x="24" y="0"/>
                  <a:pt x="1" y="24"/>
                  <a:pt x="1" y="47"/>
                </a:cubicBezTo>
                <a:lnTo>
                  <a:pt x="1" y="609"/>
                </a:lnTo>
                <a:cubicBezTo>
                  <a:pt x="1" y="633"/>
                  <a:pt x="24" y="662"/>
                  <a:pt x="48" y="662"/>
                </a:cubicBezTo>
                <a:cubicBezTo>
                  <a:pt x="71" y="662"/>
                  <a:pt x="100" y="633"/>
                  <a:pt x="100" y="609"/>
                </a:cubicBezTo>
                <a:lnTo>
                  <a:pt x="100" y="47"/>
                </a:lnTo>
                <a:cubicBezTo>
                  <a:pt x="100" y="24"/>
                  <a:pt x="71" y="0"/>
                  <a:pt x="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8"/>
          <p:cNvSpPr/>
          <p:nvPr/>
        </p:nvSpPr>
        <p:spPr>
          <a:xfrm>
            <a:off x="404864" y="4351184"/>
            <a:ext cx="94762" cy="15120"/>
          </a:xfrm>
          <a:custGeom>
            <a:rect b="b" l="l" r="r" t="t"/>
            <a:pathLst>
              <a:path extrusionOk="0" h="101" w="633">
                <a:moveTo>
                  <a:pt x="47" y="1"/>
                </a:moveTo>
                <a:cubicBezTo>
                  <a:pt x="1" y="1"/>
                  <a:pt x="1" y="24"/>
                  <a:pt x="1" y="47"/>
                </a:cubicBezTo>
                <a:cubicBezTo>
                  <a:pt x="1" y="71"/>
                  <a:pt x="1" y="100"/>
                  <a:pt x="47" y="100"/>
                </a:cubicBezTo>
                <a:lnTo>
                  <a:pt x="586" y="100"/>
                </a:lnTo>
                <a:cubicBezTo>
                  <a:pt x="633" y="100"/>
                  <a:pt x="633" y="71"/>
                  <a:pt x="633" y="47"/>
                </a:cubicBezTo>
                <a:cubicBezTo>
                  <a:pt x="633" y="24"/>
                  <a:pt x="633" y="1"/>
                  <a:pt x="5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8"/>
          <p:cNvSpPr/>
          <p:nvPr/>
        </p:nvSpPr>
        <p:spPr>
          <a:xfrm>
            <a:off x="6930620" y="394375"/>
            <a:ext cx="15120" cy="99253"/>
          </a:xfrm>
          <a:custGeom>
            <a:rect b="b" l="l" r="r" t="t"/>
            <a:pathLst>
              <a:path extrusionOk="0" h="663" w="101">
                <a:moveTo>
                  <a:pt x="53" y="1"/>
                </a:moveTo>
                <a:cubicBezTo>
                  <a:pt x="24" y="1"/>
                  <a:pt x="1" y="24"/>
                  <a:pt x="1" y="53"/>
                </a:cubicBezTo>
                <a:lnTo>
                  <a:pt x="1" y="609"/>
                </a:lnTo>
                <a:cubicBezTo>
                  <a:pt x="1" y="639"/>
                  <a:pt x="24" y="662"/>
                  <a:pt x="53" y="662"/>
                </a:cubicBezTo>
                <a:cubicBezTo>
                  <a:pt x="77" y="662"/>
                  <a:pt x="100" y="639"/>
                  <a:pt x="100" y="609"/>
                </a:cubicBezTo>
                <a:lnTo>
                  <a:pt x="100" y="53"/>
                </a:lnTo>
                <a:cubicBezTo>
                  <a:pt x="100" y="24"/>
                  <a:pt x="77" y="1"/>
                  <a:pt x="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8"/>
          <p:cNvSpPr/>
          <p:nvPr/>
        </p:nvSpPr>
        <p:spPr>
          <a:xfrm>
            <a:off x="6886758" y="434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>
            <a:off x="6886758" y="434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"/>
          <p:cNvSpPr/>
          <p:nvPr/>
        </p:nvSpPr>
        <p:spPr>
          <a:xfrm>
            <a:off x="8914775" y="2107107"/>
            <a:ext cx="15120" cy="99253"/>
          </a:xfrm>
          <a:custGeom>
            <a:rect b="b" l="l" r="r" t="t"/>
            <a:pathLst>
              <a:path extrusionOk="0" h="663" w="101">
                <a:moveTo>
                  <a:pt x="54" y="0"/>
                </a:moveTo>
                <a:cubicBezTo>
                  <a:pt x="30" y="0"/>
                  <a:pt x="1" y="30"/>
                  <a:pt x="1" y="53"/>
                </a:cubicBezTo>
                <a:lnTo>
                  <a:pt x="1" y="615"/>
                </a:lnTo>
                <a:cubicBezTo>
                  <a:pt x="1" y="639"/>
                  <a:pt x="30" y="662"/>
                  <a:pt x="54" y="662"/>
                </a:cubicBezTo>
                <a:cubicBezTo>
                  <a:pt x="77" y="662"/>
                  <a:pt x="100" y="639"/>
                  <a:pt x="100" y="615"/>
                </a:cubicBezTo>
                <a:lnTo>
                  <a:pt x="100" y="53"/>
                </a:lnTo>
                <a:cubicBezTo>
                  <a:pt x="100" y="30"/>
                  <a:pt x="77" y="0"/>
                  <a:pt x="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"/>
          <p:cNvSpPr/>
          <p:nvPr/>
        </p:nvSpPr>
        <p:spPr>
          <a:xfrm>
            <a:off x="8875404" y="2150969"/>
            <a:ext cx="98355" cy="14970"/>
          </a:xfrm>
          <a:custGeom>
            <a:rect b="b" l="l" r="r" t="t"/>
            <a:pathLst>
              <a:path extrusionOk="0" h="100" w="657">
                <a:moveTo>
                  <a:pt x="47" y="0"/>
                </a:moveTo>
                <a:cubicBezTo>
                  <a:pt x="24" y="0"/>
                  <a:pt x="0" y="29"/>
                  <a:pt x="0" y="53"/>
                </a:cubicBezTo>
                <a:cubicBezTo>
                  <a:pt x="0" y="76"/>
                  <a:pt x="24" y="100"/>
                  <a:pt x="47" y="100"/>
                </a:cubicBezTo>
                <a:lnTo>
                  <a:pt x="609" y="100"/>
                </a:lnTo>
                <a:cubicBezTo>
                  <a:pt x="633" y="100"/>
                  <a:pt x="656" y="76"/>
                  <a:pt x="656" y="53"/>
                </a:cubicBezTo>
                <a:cubicBezTo>
                  <a:pt x="656" y="29"/>
                  <a:pt x="633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875404" y="2150969"/>
            <a:ext cx="98355" cy="14970"/>
          </a:xfrm>
          <a:custGeom>
            <a:rect b="b" l="l" r="r" t="t"/>
            <a:pathLst>
              <a:path extrusionOk="0" h="100" w="657">
                <a:moveTo>
                  <a:pt x="47" y="0"/>
                </a:moveTo>
                <a:cubicBezTo>
                  <a:pt x="24" y="0"/>
                  <a:pt x="0" y="29"/>
                  <a:pt x="0" y="53"/>
                </a:cubicBezTo>
                <a:cubicBezTo>
                  <a:pt x="0" y="76"/>
                  <a:pt x="24" y="100"/>
                  <a:pt x="47" y="100"/>
                </a:cubicBezTo>
                <a:lnTo>
                  <a:pt x="609" y="100"/>
                </a:lnTo>
                <a:cubicBezTo>
                  <a:pt x="633" y="100"/>
                  <a:pt x="656" y="76"/>
                  <a:pt x="656" y="53"/>
                </a:cubicBezTo>
                <a:cubicBezTo>
                  <a:pt x="656" y="29"/>
                  <a:pt x="633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8"/>
          <p:cNvSpPr/>
          <p:nvPr/>
        </p:nvSpPr>
        <p:spPr>
          <a:xfrm>
            <a:off x="-373471" y="385171"/>
            <a:ext cx="1245675" cy="442820"/>
          </a:xfrm>
          <a:custGeom>
            <a:rect b="b" l="l" r="r" t="t"/>
            <a:pathLst>
              <a:path extrusionOk="0" h="2958" w="8321">
                <a:moveTo>
                  <a:pt x="3551" y="0"/>
                </a:moveTo>
                <a:cubicBezTo>
                  <a:pt x="3420" y="0"/>
                  <a:pt x="3285" y="25"/>
                  <a:pt x="3151" y="83"/>
                </a:cubicBezTo>
                <a:cubicBezTo>
                  <a:pt x="2782" y="253"/>
                  <a:pt x="2465" y="984"/>
                  <a:pt x="2366" y="1810"/>
                </a:cubicBezTo>
                <a:cubicBezTo>
                  <a:pt x="2102" y="1593"/>
                  <a:pt x="1810" y="1324"/>
                  <a:pt x="1394" y="1201"/>
                </a:cubicBezTo>
                <a:cubicBezTo>
                  <a:pt x="1334" y="1188"/>
                  <a:pt x="1272" y="1181"/>
                  <a:pt x="1208" y="1181"/>
                </a:cubicBezTo>
                <a:cubicBezTo>
                  <a:pt x="935" y="1181"/>
                  <a:pt x="639" y="1299"/>
                  <a:pt x="440" y="1494"/>
                </a:cubicBezTo>
                <a:cubicBezTo>
                  <a:pt x="170" y="1810"/>
                  <a:pt x="0" y="2349"/>
                  <a:pt x="0" y="2958"/>
                </a:cubicBezTo>
                <a:cubicBezTo>
                  <a:pt x="326" y="2942"/>
                  <a:pt x="576" y="2937"/>
                  <a:pt x="800" y="2937"/>
                </a:cubicBezTo>
                <a:cubicBezTo>
                  <a:pt x="1246" y="2937"/>
                  <a:pt x="1587" y="2958"/>
                  <a:pt x="2220" y="2958"/>
                </a:cubicBezTo>
                <a:lnTo>
                  <a:pt x="8321" y="2958"/>
                </a:lnTo>
                <a:cubicBezTo>
                  <a:pt x="8003" y="2729"/>
                  <a:pt x="7622" y="2614"/>
                  <a:pt x="7242" y="2614"/>
                </a:cubicBezTo>
                <a:cubicBezTo>
                  <a:pt x="7097" y="2614"/>
                  <a:pt x="6951" y="2631"/>
                  <a:pt x="6810" y="2665"/>
                </a:cubicBezTo>
                <a:cubicBezTo>
                  <a:pt x="6810" y="2372"/>
                  <a:pt x="6833" y="2056"/>
                  <a:pt x="6710" y="1787"/>
                </a:cubicBezTo>
                <a:cubicBezTo>
                  <a:pt x="6580" y="1517"/>
                  <a:pt x="6355" y="1412"/>
                  <a:pt x="6108" y="1412"/>
                </a:cubicBezTo>
                <a:cubicBezTo>
                  <a:pt x="5754" y="1412"/>
                  <a:pt x="5355" y="1628"/>
                  <a:pt x="5124" y="1886"/>
                </a:cubicBezTo>
                <a:cubicBezTo>
                  <a:pt x="5077" y="1447"/>
                  <a:pt x="4954" y="1031"/>
                  <a:pt x="4708" y="692"/>
                </a:cubicBezTo>
                <a:cubicBezTo>
                  <a:pt x="4477" y="346"/>
                  <a:pt x="4037" y="0"/>
                  <a:pt x="3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8"/>
          <p:cNvSpPr/>
          <p:nvPr/>
        </p:nvSpPr>
        <p:spPr>
          <a:xfrm>
            <a:off x="1633068" y="4571303"/>
            <a:ext cx="109732" cy="109732"/>
          </a:xfrm>
          <a:custGeom>
            <a:rect b="b" l="l" r="r" t="t"/>
            <a:pathLst>
              <a:path extrusionOk="0" h="733" w="733">
                <a:moveTo>
                  <a:pt x="363" y="95"/>
                </a:moveTo>
                <a:cubicBezTo>
                  <a:pt x="510" y="95"/>
                  <a:pt x="633" y="218"/>
                  <a:pt x="633" y="364"/>
                </a:cubicBezTo>
                <a:cubicBezTo>
                  <a:pt x="633" y="510"/>
                  <a:pt x="510" y="633"/>
                  <a:pt x="363" y="633"/>
                </a:cubicBezTo>
                <a:cubicBezTo>
                  <a:pt x="217" y="633"/>
                  <a:pt x="94" y="510"/>
                  <a:pt x="94" y="364"/>
                </a:cubicBezTo>
                <a:cubicBezTo>
                  <a:pt x="94" y="218"/>
                  <a:pt x="217" y="95"/>
                  <a:pt x="363" y="95"/>
                </a:cubicBezTo>
                <a:close/>
                <a:moveTo>
                  <a:pt x="363" y="1"/>
                </a:moveTo>
                <a:cubicBezTo>
                  <a:pt x="147" y="1"/>
                  <a:pt x="0" y="147"/>
                  <a:pt x="0" y="364"/>
                </a:cubicBezTo>
                <a:cubicBezTo>
                  <a:pt x="0" y="557"/>
                  <a:pt x="147" y="733"/>
                  <a:pt x="363" y="733"/>
                </a:cubicBezTo>
                <a:cubicBezTo>
                  <a:pt x="562" y="733"/>
                  <a:pt x="732" y="557"/>
                  <a:pt x="732" y="364"/>
                </a:cubicBezTo>
                <a:cubicBezTo>
                  <a:pt x="732" y="147"/>
                  <a:pt x="562" y="1"/>
                  <a:pt x="3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8"/>
          <p:cNvSpPr/>
          <p:nvPr/>
        </p:nvSpPr>
        <p:spPr>
          <a:xfrm>
            <a:off x="3187670" y="4568744"/>
            <a:ext cx="109732" cy="114073"/>
          </a:xfrm>
          <a:custGeom>
            <a:rect b="b" l="l" r="r" t="t"/>
            <a:pathLst>
              <a:path extrusionOk="0" h="762" w="733">
                <a:moveTo>
                  <a:pt x="363" y="100"/>
                </a:moveTo>
                <a:cubicBezTo>
                  <a:pt x="510" y="100"/>
                  <a:pt x="633" y="223"/>
                  <a:pt x="633" y="392"/>
                </a:cubicBezTo>
                <a:cubicBezTo>
                  <a:pt x="633" y="539"/>
                  <a:pt x="510" y="662"/>
                  <a:pt x="363" y="662"/>
                </a:cubicBezTo>
                <a:cubicBezTo>
                  <a:pt x="217" y="662"/>
                  <a:pt x="94" y="539"/>
                  <a:pt x="94" y="392"/>
                </a:cubicBezTo>
                <a:cubicBezTo>
                  <a:pt x="94" y="223"/>
                  <a:pt x="217" y="100"/>
                  <a:pt x="363" y="100"/>
                </a:cubicBezTo>
                <a:close/>
                <a:moveTo>
                  <a:pt x="363" y="0"/>
                </a:moveTo>
                <a:cubicBezTo>
                  <a:pt x="170" y="0"/>
                  <a:pt x="0" y="176"/>
                  <a:pt x="0" y="392"/>
                </a:cubicBezTo>
                <a:cubicBezTo>
                  <a:pt x="0" y="586"/>
                  <a:pt x="170" y="761"/>
                  <a:pt x="363" y="761"/>
                </a:cubicBezTo>
                <a:cubicBezTo>
                  <a:pt x="586" y="761"/>
                  <a:pt x="732" y="586"/>
                  <a:pt x="732" y="392"/>
                </a:cubicBezTo>
                <a:cubicBezTo>
                  <a:pt x="732" y="176"/>
                  <a:pt x="586" y="0"/>
                  <a:pt x="3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8"/>
          <p:cNvSpPr/>
          <p:nvPr/>
        </p:nvSpPr>
        <p:spPr>
          <a:xfrm>
            <a:off x="4492220" y="4585375"/>
            <a:ext cx="15120" cy="99253"/>
          </a:xfrm>
          <a:custGeom>
            <a:rect b="b" l="l" r="r" t="t"/>
            <a:pathLst>
              <a:path extrusionOk="0" h="663" w="101">
                <a:moveTo>
                  <a:pt x="53" y="1"/>
                </a:moveTo>
                <a:cubicBezTo>
                  <a:pt x="24" y="1"/>
                  <a:pt x="1" y="24"/>
                  <a:pt x="1" y="53"/>
                </a:cubicBezTo>
                <a:lnTo>
                  <a:pt x="1" y="609"/>
                </a:lnTo>
                <a:cubicBezTo>
                  <a:pt x="1" y="639"/>
                  <a:pt x="24" y="662"/>
                  <a:pt x="53" y="662"/>
                </a:cubicBezTo>
                <a:cubicBezTo>
                  <a:pt x="77" y="662"/>
                  <a:pt x="100" y="639"/>
                  <a:pt x="100" y="609"/>
                </a:cubicBezTo>
                <a:lnTo>
                  <a:pt x="100" y="53"/>
                </a:lnTo>
                <a:cubicBezTo>
                  <a:pt x="100" y="24"/>
                  <a:pt x="77" y="1"/>
                  <a:pt x="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8"/>
          <p:cNvSpPr/>
          <p:nvPr/>
        </p:nvSpPr>
        <p:spPr>
          <a:xfrm>
            <a:off x="4448358" y="4625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"/>
          <p:cNvSpPr/>
          <p:nvPr/>
        </p:nvSpPr>
        <p:spPr>
          <a:xfrm>
            <a:off x="4448358" y="4625645"/>
            <a:ext cx="99253" cy="15120"/>
          </a:xfrm>
          <a:custGeom>
            <a:rect b="b" l="l" r="r" t="t"/>
            <a:pathLst>
              <a:path extrusionOk="0" h="101" w="663">
                <a:moveTo>
                  <a:pt x="54" y="1"/>
                </a:moveTo>
                <a:cubicBezTo>
                  <a:pt x="24" y="1"/>
                  <a:pt x="1" y="24"/>
                  <a:pt x="1" y="48"/>
                </a:cubicBezTo>
                <a:cubicBezTo>
                  <a:pt x="1" y="77"/>
                  <a:pt x="24" y="100"/>
                  <a:pt x="54" y="100"/>
                </a:cubicBezTo>
                <a:lnTo>
                  <a:pt x="610" y="100"/>
                </a:lnTo>
                <a:cubicBezTo>
                  <a:pt x="639" y="100"/>
                  <a:pt x="663" y="77"/>
                  <a:pt x="663" y="48"/>
                </a:cubicBezTo>
                <a:cubicBezTo>
                  <a:pt x="663" y="24"/>
                  <a:pt x="639" y="1"/>
                  <a:pt x="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8"/>
          <p:cNvSpPr/>
          <p:nvPr/>
        </p:nvSpPr>
        <p:spPr>
          <a:xfrm flipH="1">
            <a:off x="8766270" y="4564888"/>
            <a:ext cx="109582" cy="109732"/>
          </a:xfrm>
          <a:custGeom>
            <a:rect b="b" l="l" r="r" t="t"/>
            <a:pathLst>
              <a:path extrusionOk="0" h="733" w="732">
                <a:moveTo>
                  <a:pt x="369" y="100"/>
                </a:moveTo>
                <a:cubicBezTo>
                  <a:pt x="515" y="100"/>
                  <a:pt x="638" y="223"/>
                  <a:pt x="638" y="370"/>
                </a:cubicBezTo>
                <a:cubicBezTo>
                  <a:pt x="638" y="516"/>
                  <a:pt x="515" y="639"/>
                  <a:pt x="369" y="639"/>
                </a:cubicBezTo>
                <a:cubicBezTo>
                  <a:pt x="223" y="639"/>
                  <a:pt x="100" y="516"/>
                  <a:pt x="100" y="370"/>
                </a:cubicBezTo>
                <a:cubicBezTo>
                  <a:pt x="100" y="223"/>
                  <a:pt x="223" y="100"/>
                  <a:pt x="369" y="100"/>
                </a:cubicBezTo>
                <a:close/>
                <a:moveTo>
                  <a:pt x="369" y="1"/>
                </a:moveTo>
                <a:cubicBezTo>
                  <a:pt x="170" y="1"/>
                  <a:pt x="0" y="176"/>
                  <a:pt x="0" y="370"/>
                </a:cubicBezTo>
                <a:cubicBezTo>
                  <a:pt x="0" y="586"/>
                  <a:pt x="170" y="733"/>
                  <a:pt x="369" y="733"/>
                </a:cubicBezTo>
                <a:cubicBezTo>
                  <a:pt x="562" y="733"/>
                  <a:pt x="732" y="586"/>
                  <a:pt x="732" y="370"/>
                </a:cubicBezTo>
                <a:cubicBezTo>
                  <a:pt x="732" y="176"/>
                  <a:pt x="562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8"/>
          <p:cNvSpPr/>
          <p:nvPr/>
        </p:nvSpPr>
        <p:spPr>
          <a:xfrm flipH="1">
            <a:off x="686700" y="4551950"/>
            <a:ext cx="7770600" cy="1032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8"/>
          <p:cNvSpPr/>
          <p:nvPr/>
        </p:nvSpPr>
        <p:spPr>
          <a:xfrm>
            <a:off x="8031829" y="144209"/>
            <a:ext cx="1245675" cy="442820"/>
          </a:xfrm>
          <a:custGeom>
            <a:rect b="b" l="l" r="r" t="t"/>
            <a:pathLst>
              <a:path extrusionOk="0" h="2958" w="8321">
                <a:moveTo>
                  <a:pt x="3551" y="0"/>
                </a:moveTo>
                <a:cubicBezTo>
                  <a:pt x="3420" y="0"/>
                  <a:pt x="3285" y="25"/>
                  <a:pt x="3151" y="83"/>
                </a:cubicBezTo>
                <a:cubicBezTo>
                  <a:pt x="2782" y="253"/>
                  <a:pt x="2465" y="984"/>
                  <a:pt x="2366" y="1810"/>
                </a:cubicBezTo>
                <a:cubicBezTo>
                  <a:pt x="2102" y="1593"/>
                  <a:pt x="1810" y="1324"/>
                  <a:pt x="1394" y="1201"/>
                </a:cubicBezTo>
                <a:cubicBezTo>
                  <a:pt x="1334" y="1188"/>
                  <a:pt x="1272" y="1181"/>
                  <a:pt x="1208" y="1181"/>
                </a:cubicBezTo>
                <a:cubicBezTo>
                  <a:pt x="935" y="1181"/>
                  <a:pt x="639" y="1299"/>
                  <a:pt x="440" y="1494"/>
                </a:cubicBezTo>
                <a:cubicBezTo>
                  <a:pt x="170" y="1810"/>
                  <a:pt x="0" y="2349"/>
                  <a:pt x="0" y="2958"/>
                </a:cubicBezTo>
                <a:cubicBezTo>
                  <a:pt x="326" y="2942"/>
                  <a:pt x="576" y="2937"/>
                  <a:pt x="800" y="2937"/>
                </a:cubicBezTo>
                <a:cubicBezTo>
                  <a:pt x="1246" y="2937"/>
                  <a:pt x="1587" y="2958"/>
                  <a:pt x="2220" y="2958"/>
                </a:cubicBezTo>
                <a:lnTo>
                  <a:pt x="8321" y="2958"/>
                </a:lnTo>
                <a:cubicBezTo>
                  <a:pt x="8003" y="2729"/>
                  <a:pt x="7622" y="2614"/>
                  <a:pt x="7242" y="2614"/>
                </a:cubicBezTo>
                <a:cubicBezTo>
                  <a:pt x="7097" y="2614"/>
                  <a:pt x="6951" y="2631"/>
                  <a:pt x="6810" y="2665"/>
                </a:cubicBezTo>
                <a:cubicBezTo>
                  <a:pt x="6810" y="2372"/>
                  <a:pt x="6833" y="2056"/>
                  <a:pt x="6710" y="1787"/>
                </a:cubicBezTo>
                <a:cubicBezTo>
                  <a:pt x="6580" y="1517"/>
                  <a:pt x="6355" y="1412"/>
                  <a:pt x="6108" y="1412"/>
                </a:cubicBezTo>
                <a:cubicBezTo>
                  <a:pt x="5754" y="1412"/>
                  <a:pt x="5355" y="1628"/>
                  <a:pt x="5124" y="1886"/>
                </a:cubicBezTo>
                <a:cubicBezTo>
                  <a:pt x="5077" y="1447"/>
                  <a:pt x="4954" y="1031"/>
                  <a:pt x="4708" y="692"/>
                </a:cubicBezTo>
                <a:cubicBezTo>
                  <a:pt x="4477" y="346"/>
                  <a:pt x="4037" y="0"/>
                  <a:pt x="35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 txBox="1"/>
          <p:nvPr>
            <p:ph idx="1" type="subTitle"/>
          </p:nvPr>
        </p:nvSpPr>
        <p:spPr>
          <a:xfrm>
            <a:off x="4600500" y="1617725"/>
            <a:ext cx="3390900" cy="3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omfortaa"/>
              <a:buNone/>
              <a:defRPr b="1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3" name="Google Shape;283;p9"/>
          <p:cNvSpPr txBox="1"/>
          <p:nvPr>
            <p:ph idx="2" type="body"/>
          </p:nvPr>
        </p:nvSpPr>
        <p:spPr>
          <a:xfrm>
            <a:off x="4600500" y="2104800"/>
            <a:ext cx="3712800" cy="26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4" name="Google Shape;284;p9"/>
          <p:cNvSpPr txBox="1"/>
          <p:nvPr>
            <p:ph type="title"/>
          </p:nvPr>
        </p:nvSpPr>
        <p:spPr>
          <a:xfrm>
            <a:off x="731525" y="445025"/>
            <a:ext cx="77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5" name="Google Shape;285;p9"/>
          <p:cNvSpPr/>
          <p:nvPr/>
        </p:nvSpPr>
        <p:spPr>
          <a:xfrm>
            <a:off x="5636525" y="360574"/>
            <a:ext cx="4049100" cy="621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9"/>
          <p:cNvSpPr/>
          <p:nvPr/>
        </p:nvSpPr>
        <p:spPr>
          <a:xfrm flipH="1">
            <a:off x="7820850" y="4863450"/>
            <a:ext cx="1913700" cy="560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9"/>
          <p:cNvSpPr/>
          <p:nvPr/>
        </p:nvSpPr>
        <p:spPr>
          <a:xfrm>
            <a:off x="1341496" y="-232270"/>
            <a:ext cx="49" cy="65928"/>
          </a:xfrm>
          <a:custGeom>
            <a:rect b="b" l="l" r="r" t="t"/>
            <a:pathLst>
              <a:path extrusionOk="0" fill="none" h="1359" w="1">
                <a:moveTo>
                  <a:pt x="0" y="0"/>
                </a:moveTo>
                <a:lnTo>
                  <a:pt x="0" y="1359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9"/>
          <p:cNvSpPr/>
          <p:nvPr/>
        </p:nvSpPr>
        <p:spPr>
          <a:xfrm>
            <a:off x="1309236" y="-200059"/>
            <a:ext cx="64522" cy="49"/>
          </a:xfrm>
          <a:custGeom>
            <a:rect b="b" l="l" r="r" t="t"/>
            <a:pathLst>
              <a:path extrusionOk="0" fill="none" h="1" w="1330">
                <a:moveTo>
                  <a:pt x="1329" y="1"/>
                </a:moveTo>
                <a:lnTo>
                  <a:pt x="1" y="1"/>
                </a:lnTo>
              </a:path>
            </a:pathLst>
          </a:custGeom>
          <a:noFill/>
          <a:ln cap="flat" cmpd="sng" w="4225">
            <a:solidFill>
              <a:srgbClr val="4B54A1"/>
            </a:solidFill>
            <a:prstDash val="solid"/>
            <a:miter lim="991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28236" y="73755"/>
            <a:ext cx="9056239" cy="4633814"/>
            <a:chOff x="128236" y="73755"/>
            <a:chExt cx="9056239" cy="4633814"/>
          </a:xfrm>
        </p:grpSpPr>
        <p:sp>
          <p:nvSpPr>
            <p:cNvPr id="290" name="Google Shape;290;p9"/>
            <p:cNvSpPr/>
            <p:nvPr/>
          </p:nvSpPr>
          <p:spPr>
            <a:xfrm>
              <a:off x="569406" y="13929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388939" y="7752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1120596" y="2010064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8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1088336" y="2044216"/>
              <a:ext cx="64036" cy="49"/>
            </a:xfrm>
            <a:custGeom>
              <a:rect b="b" l="l" r="r" t="t"/>
              <a:pathLst>
                <a:path extrusionOk="0" fill="none" h="1" w="1320">
                  <a:moveTo>
                    <a:pt x="13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675645" y="26132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20603" y="21865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1160521" y="40302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1128261" y="40624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1845502" y="4336305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3"/>
                    <a:pt x="953" y="1290"/>
                    <a:pt x="625" y="1290"/>
                  </a:cubicBezTo>
                  <a:cubicBezTo>
                    <a:pt x="288" y="1290"/>
                    <a:pt x="1" y="993"/>
                    <a:pt x="1" y="626"/>
                  </a:cubicBezTo>
                  <a:cubicBezTo>
                    <a:pt x="1" y="298"/>
                    <a:pt x="288" y="1"/>
                    <a:pt x="625" y="1"/>
                  </a:cubicBezTo>
                  <a:cubicBezTo>
                    <a:pt x="953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2496813" y="4496747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1" y="0"/>
                  </a:moveTo>
                  <a:lnTo>
                    <a:pt x="5246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1092217" y="2941777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1058064" y="2973989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28236" y="33289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1094109" y="333472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459185" y="340122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528661" y="447279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646934" y="463097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997967" y="4258302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8963814" y="4290514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5214586" y="4645473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8941881" y="1855618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9048120" y="3075883"/>
              <a:ext cx="60155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8593078" y="2649272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8500711" y="3791623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9018081" y="1322218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9124320" y="2542483"/>
              <a:ext cx="60155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8669278" y="2115872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576911" y="3258223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026477" y="73755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3"/>
                    <a:pt x="953" y="1290"/>
                    <a:pt x="625" y="1290"/>
                  </a:cubicBezTo>
                  <a:cubicBezTo>
                    <a:pt x="288" y="1290"/>
                    <a:pt x="1" y="993"/>
                    <a:pt x="1" y="626"/>
                  </a:cubicBezTo>
                  <a:cubicBezTo>
                    <a:pt x="1" y="298"/>
                    <a:pt x="288" y="1"/>
                    <a:pt x="625" y="1"/>
                  </a:cubicBezTo>
                  <a:cubicBezTo>
                    <a:pt x="953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677788" y="234197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1" y="0"/>
                  </a:moveTo>
                  <a:lnTo>
                    <a:pt x="5246" y="0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3709636" y="2102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4827909" y="36842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5395561" y="382923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9"/>
          <p:cNvGrpSpPr/>
          <p:nvPr/>
        </p:nvGrpSpPr>
        <p:grpSpPr>
          <a:xfrm>
            <a:off x="8351419" y="3849933"/>
            <a:ext cx="1190271" cy="1022535"/>
            <a:chOff x="7521697" y="2603884"/>
            <a:chExt cx="1473291" cy="1265671"/>
          </a:xfrm>
        </p:grpSpPr>
        <p:sp>
          <p:nvSpPr>
            <p:cNvPr id="324" name="Google Shape;324;p9"/>
            <p:cNvSpPr/>
            <p:nvPr/>
          </p:nvSpPr>
          <p:spPr>
            <a:xfrm>
              <a:off x="8233031" y="2604869"/>
              <a:ext cx="553351" cy="1264685"/>
            </a:xfrm>
            <a:custGeom>
              <a:rect b="b" l="l" r="r" t="t"/>
              <a:pathLst>
                <a:path extrusionOk="0" h="37224" w="16287">
                  <a:moveTo>
                    <a:pt x="11127" y="0"/>
                  </a:moveTo>
                  <a:cubicBezTo>
                    <a:pt x="11079" y="0"/>
                    <a:pt x="11030" y="1"/>
                    <a:pt x="10981" y="3"/>
                  </a:cubicBezTo>
                  <a:cubicBezTo>
                    <a:pt x="7491" y="189"/>
                    <a:pt x="4979" y="4531"/>
                    <a:pt x="3878" y="7245"/>
                  </a:cubicBezTo>
                  <a:cubicBezTo>
                    <a:pt x="0" y="16938"/>
                    <a:pt x="838" y="26942"/>
                    <a:pt x="62" y="37224"/>
                  </a:cubicBezTo>
                  <a:lnTo>
                    <a:pt x="3304" y="37224"/>
                  </a:lnTo>
                  <a:cubicBezTo>
                    <a:pt x="5242" y="32897"/>
                    <a:pt x="7817" y="26756"/>
                    <a:pt x="9569" y="22289"/>
                  </a:cubicBezTo>
                  <a:cubicBezTo>
                    <a:pt x="10531" y="19839"/>
                    <a:pt x="11446" y="17249"/>
                    <a:pt x="12082" y="14674"/>
                  </a:cubicBezTo>
                  <a:cubicBezTo>
                    <a:pt x="13050" y="10633"/>
                    <a:pt x="16286" y="0"/>
                    <a:pt x="11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7708220" y="2603884"/>
              <a:ext cx="544857" cy="1265671"/>
            </a:xfrm>
            <a:custGeom>
              <a:rect b="b" l="l" r="r" t="t"/>
              <a:pathLst>
                <a:path extrusionOk="0" h="37253" w="16037">
                  <a:moveTo>
                    <a:pt x="5491" y="1"/>
                  </a:moveTo>
                  <a:cubicBezTo>
                    <a:pt x="4842" y="1"/>
                    <a:pt x="4174" y="190"/>
                    <a:pt x="3490" y="606"/>
                  </a:cubicBezTo>
                  <a:cubicBezTo>
                    <a:pt x="1" y="2746"/>
                    <a:pt x="2389" y="9663"/>
                    <a:pt x="3304" y="12625"/>
                  </a:cubicBezTo>
                  <a:cubicBezTo>
                    <a:pt x="4467" y="16580"/>
                    <a:pt x="6204" y="20379"/>
                    <a:pt x="7693" y="24195"/>
                  </a:cubicBezTo>
                  <a:cubicBezTo>
                    <a:pt x="9368" y="28522"/>
                    <a:pt x="11058" y="32926"/>
                    <a:pt x="12733" y="37253"/>
                  </a:cubicBezTo>
                  <a:lnTo>
                    <a:pt x="15959" y="37253"/>
                  </a:lnTo>
                  <a:cubicBezTo>
                    <a:pt x="15835" y="30336"/>
                    <a:pt x="16037" y="23481"/>
                    <a:pt x="15184" y="16642"/>
                  </a:cubicBezTo>
                  <a:cubicBezTo>
                    <a:pt x="14619" y="12039"/>
                    <a:pt x="10673" y="1"/>
                    <a:pt x="5491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7521697" y="2982059"/>
              <a:ext cx="632343" cy="887495"/>
            </a:xfrm>
            <a:custGeom>
              <a:rect b="b" l="l" r="r" t="t"/>
              <a:pathLst>
                <a:path extrusionOk="0" h="26122" w="18612">
                  <a:moveTo>
                    <a:pt x="4661" y="0"/>
                  </a:moveTo>
                  <a:cubicBezTo>
                    <a:pt x="3940" y="0"/>
                    <a:pt x="3170" y="160"/>
                    <a:pt x="2528" y="532"/>
                  </a:cubicBezTo>
                  <a:cubicBezTo>
                    <a:pt x="1288" y="1246"/>
                    <a:pt x="838" y="2657"/>
                    <a:pt x="652" y="3898"/>
                  </a:cubicBezTo>
                  <a:cubicBezTo>
                    <a:pt x="0" y="9326"/>
                    <a:pt x="4467" y="14552"/>
                    <a:pt x="8081" y="19329"/>
                  </a:cubicBezTo>
                  <a:cubicBezTo>
                    <a:pt x="9693" y="21469"/>
                    <a:pt x="13307" y="26122"/>
                    <a:pt x="13307" y="26122"/>
                  </a:cubicBezTo>
                  <a:lnTo>
                    <a:pt x="18611" y="26122"/>
                  </a:lnTo>
                  <a:cubicBezTo>
                    <a:pt x="18611" y="26122"/>
                    <a:pt x="14610" y="11063"/>
                    <a:pt x="12020" y="6798"/>
                  </a:cubicBezTo>
                  <a:cubicBezTo>
                    <a:pt x="10733" y="4596"/>
                    <a:pt x="8081" y="331"/>
                    <a:pt x="5103" y="21"/>
                  </a:cubicBezTo>
                  <a:cubicBezTo>
                    <a:pt x="4959" y="7"/>
                    <a:pt x="4811" y="0"/>
                    <a:pt x="4661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7881560" y="2727723"/>
              <a:ext cx="296704" cy="1141832"/>
            </a:xfrm>
            <a:custGeom>
              <a:rect b="b" l="l" r="r" t="t"/>
              <a:pathLst>
                <a:path extrusionOk="0" fill="none" h="33608" w="8733">
                  <a:moveTo>
                    <a:pt x="1" y="0"/>
                  </a:moveTo>
                  <a:cubicBezTo>
                    <a:pt x="4343" y="8856"/>
                    <a:pt x="8670" y="25342"/>
                    <a:pt x="8732" y="3360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7649205" y="3074947"/>
              <a:ext cx="397338" cy="794607"/>
            </a:xfrm>
            <a:custGeom>
              <a:rect b="b" l="l" r="r" t="t"/>
              <a:pathLst>
                <a:path extrusionOk="0" fill="none" h="23388" w="11695">
                  <a:moveTo>
                    <a:pt x="1" y="1"/>
                  </a:moveTo>
                  <a:cubicBezTo>
                    <a:pt x="3878" y="7429"/>
                    <a:pt x="11694" y="23388"/>
                    <a:pt x="11694" y="2338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8285726" y="2686103"/>
              <a:ext cx="311958" cy="1183451"/>
            </a:xfrm>
            <a:custGeom>
              <a:rect b="b" l="l" r="r" t="t"/>
              <a:pathLst>
                <a:path extrusionOk="0" fill="none" h="34833" w="9182">
                  <a:moveTo>
                    <a:pt x="9181" y="0"/>
                  </a:moveTo>
                  <a:cubicBezTo>
                    <a:pt x="6080" y="7041"/>
                    <a:pt x="1753" y="22224"/>
                    <a:pt x="0" y="3483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8349463" y="2924132"/>
              <a:ext cx="645525" cy="945422"/>
            </a:xfrm>
            <a:custGeom>
              <a:rect b="b" l="l" r="r" t="t"/>
              <a:pathLst>
                <a:path extrusionOk="0" h="27827" w="19000">
                  <a:moveTo>
                    <a:pt x="15665" y="0"/>
                  </a:moveTo>
                  <a:cubicBezTo>
                    <a:pt x="14929" y="0"/>
                    <a:pt x="14162" y="266"/>
                    <a:pt x="13509" y="563"/>
                  </a:cubicBezTo>
                  <a:cubicBezTo>
                    <a:pt x="8856" y="2749"/>
                    <a:pt x="4390" y="10318"/>
                    <a:pt x="3041" y="15218"/>
                  </a:cubicBezTo>
                  <a:cubicBezTo>
                    <a:pt x="1815" y="19809"/>
                    <a:pt x="1" y="27827"/>
                    <a:pt x="1" y="27827"/>
                  </a:cubicBezTo>
                  <a:lnTo>
                    <a:pt x="4452" y="27827"/>
                  </a:lnTo>
                  <a:cubicBezTo>
                    <a:pt x="7430" y="24012"/>
                    <a:pt x="11183" y="17684"/>
                    <a:pt x="13757" y="13667"/>
                  </a:cubicBezTo>
                  <a:cubicBezTo>
                    <a:pt x="15122" y="11605"/>
                    <a:pt x="18999" y="4300"/>
                    <a:pt x="18162" y="1974"/>
                  </a:cubicBezTo>
                  <a:cubicBezTo>
                    <a:pt x="17960" y="1260"/>
                    <a:pt x="17510" y="687"/>
                    <a:pt x="16859" y="299"/>
                  </a:cubicBezTo>
                  <a:cubicBezTo>
                    <a:pt x="16489" y="86"/>
                    <a:pt x="16082" y="0"/>
                    <a:pt x="15665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8386869" y="2998027"/>
              <a:ext cx="506941" cy="871527"/>
            </a:xfrm>
            <a:custGeom>
              <a:rect b="b" l="l" r="r" t="t"/>
              <a:pathLst>
                <a:path extrusionOk="0" fill="none" h="25652" w="14921">
                  <a:moveTo>
                    <a:pt x="14920" y="0"/>
                  </a:moveTo>
                  <a:cubicBezTo>
                    <a:pt x="9430" y="4777"/>
                    <a:pt x="2064" y="20022"/>
                    <a:pt x="1" y="2565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4" name="Google Shape;334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5" name="Google Shape;335;p10"/>
          <p:cNvSpPr/>
          <p:nvPr/>
        </p:nvSpPr>
        <p:spPr>
          <a:xfrm>
            <a:off x="-335450" y="-354075"/>
            <a:ext cx="5246100" cy="687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0"/>
          <p:cNvSpPr/>
          <p:nvPr/>
        </p:nvSpPr>
        <p:spPr>
          <a:xfrm>
            <a:off x="-895350" y="4258300"/>
            <a:ext cx="2118000" cy="6213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10"/>
          <p:cNvGrpSpPr/>
          <p:nvPr/>
        </p:nvGrpSpPr>
        <p:grpSpPr>
          <a:xfrm>
            <a:off x="204436" y="116972"/>
            <a:ext cx="8939572" cy="4824996"/>
            <a:chOff x="204436" y="116972"/>
            <a:chExt cx="8939572" cy="4824996"/>
          </a:xfrm>
        </p:grpSpPr>
        <p:sp>
          <p:nvSpPr>
            <p:cNvPr id="338" name="Google Shape;338;p10"/>
            <p:cNvSpPr/>
            <p:nvPr/>
          </p:nvSpPr>
          <p:spPr>
            <a:xfrm>
              <a:off x="1365132" y="751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1332921" y="785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645606" y="1545343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465139" y="9276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1196796" y="2162464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8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1164536" y="2196616"/>
              <a:ext cx="64036" cy="49"/>
            </a:xfrm>
            <a:custGeom>
              <a:rect b="b" l="l" r="r" t="t"/>
              <a:pathLst>
                <a:path extrusionOk="0" fill="none" h="1" w="1320">
                  <a:moveTo>
                    <a:pt x="132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751845" y="2765608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65"/>
                  </a:moveTo>
                  <a:cubicBezTo>
                    <a:pt x="1240" y="992"/>
                    <a:pt x="992" y="1280"/>
                    <a:pt x="615" y="1280"/>
                  </a:cubicBezTo>
                  <a:cubicBezTo>
                    <a:pt x="288" y="1280"/>
                    <a:pt x="0" y="992"/>
                    <a:pt x="0" y="665"/>
                  </a:cubicBezTo>
                  <a:cubicBezTo>
                    <a:pt x="0" y="288"/>
                    <a:pt x="288" y="1"/>
                    <a:pt x="615" y="1"/>
                  </a:cubicBezTo>
                  <a:cubicBezTo>
                    <a:pt x="992" y="1"/>
                    <a:pt x="1240" y="288"/>
                    <a:pt x="1240" y="66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296803" y="2338997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89" y="0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236721" y="418268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0" y="0"/>
                  </a:moveTo>
                  <a:lnTo>
                    <a:pt x="0" y="1359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1204461" y="4214891"/>
              <a:ext cx="64522" cy="49"/>
            </a:xfrm>
            <a:custGeom>
              <a:rect b="b" l="l" r="r" t="t"/>
              <a:pathLst>
                <a:path extrusionOk="0" fill="none" h="1" w="1330">
                  <a:moveTo>
                    <a:pt x="132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921702" y="4488705"/>
              <a:ext cx="60204" cy="62581"/>
            </a:xfrm>
            <a:custGeom>
              <a:rect b="b" l="l" r="r" t="t"/>
              <a:pathLst>
                <a:path extrusionOk="0" fill="none" h="1290" w="1241">
                  <a:moveTo>
                    <a:pt x="1240" y="626"/>
                  </a:moveTo>
                  <a:cubicBezTo>
                    <a:pt x="1240" y="993"/>
                    <a:pt x="953" y="1290"/>
                    <a:pt x="625" y="1290"/>
                  </a:cubicBezTo>
                  <a:cubicBezTo>
                    <a:pt x="288" y="1290"/>
                    <a:pt x="1" y="993"/>
                    <a:pt x="1" y="626"/>
                  </a:cubicBezTo>
                  <a:cubicBezTo>
                    <a:pt x="1" y="298"/>
                    <a:pt x="288" y="1"/>
                    <a:pt x="625" y="1"/>
                  </a:cubicBezTo>
                  <a:cubicBezTo>
                    <a:pt x="953" y="1"/>
                    <a:pt x="1240" y="298"/>
                    <a:pt x="1240" y="626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2573013" y="4649147"/>
              <a:ext cx="254497" cy="49"/>
            </a:xfrm>
            <a:custGeom>
              <a:rect b="b" l="l" r="r" t="t"/>
              <a:pathLst>
                <a:path extrusionOk="0" fill="none" h="1" w="5246">
                  <a:moveTo>
                    <a:pt x="1" y="0"/>
                  </a:moveTo>
                  <a:lnTo>
                    <a:pt x="5246" y="0"/>
                  </a:lnTo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1168417" y="3094177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1134264" y="3126389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204436" y="348134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1170309" y="348712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535385" y="492522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3604861" y="4625198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7578634" y="478337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7016767" y="4867902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6982614" y="4900114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8733761" y="4879873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6104259" y="4651246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6038357" y="486275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6006146" y="519942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5318831" y="1279968"/>
              <a:ext cx="60204" cy="62096"/>
            </a:xfrm>
            <a:custGeom>
              <a:rect b="b" l="l" r="r" t="t"/>
              <a:pathLst>
                <a:path extrusionOk="0" fill="none" h="1280" w="1241">
                  <a:moveTo>
                    <a:pt x="1240" y="655"/>
                  </a:moveTo>
                  <a:cubicBezTo>
                    <a:pt x="1240" y="992"/>
                    <a:pt x="992" y="1279"/>
                    <a:pt x="616" y="1279"/>
                  </a:cubicBezTo>
                  <a:cubicBezTo>
                    <a:pt x="288" y="1279"/>
                    <a:pt x="1" y="992"/>
                    <a:pt x="1" y="655"/>
                  </a:cubicBezTo>
                  <a:cubicBezTo>
                    <a:pt x="1" y="288"/>
                    <a:pt x="288" y="0"/>
                    <a:pt x="616" y="0"/>
                  </a:cubicBezTo>
                  <a:cubicBezTo>
                    <a:pt x="992" y="0"/>
                    <a:pt x="1240" y="288"/>
                    <a:pt x="1240" y="655"/>
                  </a:cubicBezTo>
                  <a:close/>
                </a:path>
              </a:pathLst>
            </a:custGeom>
            <a:noFill/>
            <a:ln cap="flat" cmpd="sng" w="4225">
              <a:solidFill>
                <a:schemeClr val="accent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5138364" y="662324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5208610" y="227147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260607" y="826125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228396" y="859792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2360614" y="1002174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2430860" y="566997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4670307" y="901338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4638096" y="935005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3770314" y="1077386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840560" y="642210"/>
              <a:ext cx="60156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7546857" y="37610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7514646" y="40976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6646864" y="55214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6717110" y="116972"/>
              <a:ext cx="60155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9112232" y="751650"/>
              <a:ext cx="49" cy="65928"/>
            </a:xfrm>
            <a:custGeom>
              <a:rect b="b" l="l" r="r" t="t"/>
              <a:pathLst>
                <a:path extrusionOk="0" fill="none" h="1359" w="1">
                  <a:moveTo>
                    <a:pt x="1" y="0"/>
                  </a:moveTo>
                  <a:lnTo>
                    <a:pt x="1" y="1359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9080021" y="785317"/>
              <a:ext cx="63988" cy="49"/>
            </a:xfrm>
            <a:custGeom>
              <a:rect b="b" l="l" r="r" t="t"/>
              <a:pathLst>
                <a:path extrusionOk="0" fill="none" h="1" w="1319">
                  <a:moveTo>
                    <a:pt x="131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8212239" y="927699"/>
              <a:ext cx="348805" cy="49"/>
            </a:xfrm>
            <a:custGeom>
              <a:rect b="b" l="l" r="r" t="t"/>
              <a:pathLst>
                <a:path extrusionOk="0" fill="none" h="1" w="7190">
                  <a:moveTo>
                    <a:pt x="1" y="0"/>
                  </a:moveTo>
                  <a:lnTo>
                    <a:pt x="719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8282485" y="492522"/>
              <a:ext cx="60155" cy="62096"/>
            </a:xfrm>
            <a:custGeom>
              <a:rect b="b" l="l" r="r" t="t"/>
              <a:pathLst>
                <a:path extrusionOk="0" fill="none" h="1280" w="1240">
                  <a:moveTo>
                    <a:pt x="1240" y="625"/>
                  </a:moveTo>
                  <a:cubicBezTo>
                    <a:pt x="124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40" y="288"/>
                    <a:pt x="1240" y="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8316617" y="4624827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8282464" y="4657039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4723134" y="4783371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9074167" y="4410702"/>
              <a:ext cx="49" cy="66414"/>
            </a:xfrm>
            <a:custGeom>
              <a:rect b="b" l="l" r="r" t="t"/>
              <a:pathLst>
                <a:path extrusionOk="0" fill="none" h="1369" w="1">
                  <a:moveTo>
                    <a:pt x="0" y="0"/>
                  </a:moveTo>
                  <a:lnTo>
                    <a:pt x="0" y="136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9040014" y="4442914"/>
              <a:ext cx="66414" cy="49"/>
            </a:xfrm>
            <a:custGeom>
              <a:rect b="b" l="l" r="r" t="t"/>
              <a:pathLst>
                <a:path extrusionOk="0" fill="none" h="1" w="1369">
                  <a:moveTo>
                    <a:pt x="136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5290786" y="4797873"/>
              <a:ext cx="62096" cy="62096"/>
            </a:xfrm>
            <a:custGeom>
              <a:rect b="b" l="l" r="r" t="t"/>
              <a:pathLst>
                <a:path extrusionOk="0" fill="none" h="1280" w="1280">
                  <a:moveTo>
                    <a:pt x="1280" y="616"/>
                  </a:moveTo>
                  <a:cubicBezTo>
                    <a:pt x="1280" y="992"/>
                    <a:pt x="992" y="1280"/>
                    <a:pt x="625" y="1280"/>
                  </a:cubicBezTo>
                  <a:cubicBezTo>
                    <a:pt x="288" y="1280"/>
                    <a:pt x="1" y="992"/>
                    <a:pt x="1" y="616"/>
                  </a:cubicBezTo>
                  <a:cubicBezTo>
                    <a:pt x="1" y="288"/>
                    <a:pt x="288" y="1"/>
                    <a:pt x="625" y="1"/>
                  </a:cubicBezTo>
                  <a:cubicBezTo>
                    <a:pt x="992" y="1"/>
                    <a:pt x="1280" y="288"/>
                    <a:pt x="1280" y="6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6256659" y="4803646"/>
              <a:ext cx="254982" cy="49"/>
            </a:xfrm>
            <a:custGeom>
              <a:rect b="b" l="l" r="r" t="t"/>
              <a:pathLst>
                <a:path extrusionOk="0" fill="none" h="1" w="5256">
                  <a:moveTo>
                    <a:pt x="1" y="1"/>
                  </a:moveTo>
                  <a:lnTo>
                    <a:pt x="5256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0"/>
          <p:cNvGrpSpPr/>
          <p:nvPr/>
        </p:nvGrpSpPr>
        <p:grpSpPr>
          <a:xfrm>
            <a:off x="-353856" y="3253983"/>
            <a:ext cx="1190271" cy="1022535"/>
            <a:chOff x="7521697" y="2603884"/>
            <a:chExt cx="1473291" cy="1265671"/>
          </a:xfrm>
        </p:grpSpPr>
        <p:sp>
          <p:nvSpPr>
            <p:cNvPr id="390" name="Google Shape;390;p10"/>
            <p:cNvSpPr/>
            <p:nvPr/>
          </p:nvSpPr>
          <p:spPr>
            <a:xfrm>
              <a:off x="8233031" y="2604869"/>
              <a:ext cx="553351" cy="1264685"/>
            </a:xfrm>
            <a:custGeom>
              <a:rect b="b" l="l" r="r" t="t"/>
              <a:pathLst>
                <a:path extrusionOk="0" h="37224" w="16287">
                  <a:moveTo>
                    <a:pt x="11127" y="0"/>
                  </a:moveTo>
                  <a:cubicBezTo>
                    <a:pt x="11079" y="0"/>
                    <a:pt x="11030" y="1"/>
                    <a:pt x="10981" y="3"/>
                  </a:cubicBezTo>
                  <a:cubicBezTo>
                    <a:pt x="7491" y="189"/>
                    <a:pt x="4979" y="4531"/>
                    <a:pt x="3878" y="7245"/>
                  </a:cubicBezTo>
                  <a:cubicBezTo>
                    <a:pt x="0" y="16938"/>
                    <a:pt x="838" y="26942"/>
                    <a:pt x="62" y="37224"/>
                  </a:cubicBezTo>
                  <a:lnTo>
                    <a:pt x="3304" y="37224"/>
                  </a:lnTo>
                  <a:cubicBezTo>
                    <a:pt x="5242" y="32897"/>
                    <a:pt x="7817" y="26756"/>
                    <a:pt x="9569" y="22289"/>
                  </a:cubicBezTo>
                  <a:cubicBezTo>
                    <a:pt x="10531" y="19839"/>
                    <a:pt x="11446" y="17249"/>
                    <a:pt x="12082" y="14674"/>
                  </a:cubicBezTo>
                  <a:cubicBezTo>
                    <a:pt x="13050" y="10633"/>
                    <a:pt x="16286" y="0"/>
                    <a:pt x="11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7708220" y="2603884"/>
              <a:ext cx="544857" cy="1265671"/>
            </a:xfrm>
            <a:custGeom>
              <a:rect b="b" l="l" r="r" t="t"/>
              <a:pathLst>
                <a:path extrusionOk="0" h="37253" w="16037">
                  <a:moveTo>
                    <a:pt x="5491" y="1"/>
                  </a:moveTo>
                  <a:cubicBezTo>
                    <a:pt x="4842" y="1"/>
                    <a:pt x="4174" y="190"/>
                    <a:pt x="3490" y="606"/>
                  </a:cubicBezTo>
                  <a:cubicBezTo>
                    <a:pt x="1" y="2746"/>
                    <a:pt x="2389" y="9663"/>
                    <a:pt x="3304" y="12625"/>
                  </a:cubicBezTo>
                  <a:cubicBezTo>
                    <a:pt x="4467" y="16580"/>
                    <a:pt x="6204" y="20379"/>
                    <a:pt x="7693" y="24195"/>
                  </a:cubicBezTo>
                  <a:cubicBezTo>
                    <a:pt x="9368" y="28522"/>
                    <a:pt x="11058" y="32926"/>
                    <a:pt x="12733" y="37253"/>
                  </a:cubicBezTo>
                  <a:lnTo>
                    <a:pt x="15959" y="37253"/>
                  </a:lnTo>
                  <a:cubicBezTo>
                    <a:pt x="15835" y="30336"/>
                    <a:pt x="16037" y="23481"/>
                    <a:pt x="15184" y="16642"/>
                  </a:cubicBezTo>
                  <a:cubicBezTo>
                    <a:pt x="14619" y="12039"/>
                    <a:pt x="10673" y="1"/>
                    <a:pt x="5491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7521697" y="2982059"/>
              <a:ext cx="632343" cy="887495"/>
            </a:xfrm>
            <a:custGeom>
              <a:rect b="b" l="l" r="r" t="t"/>
              <a:pathLst>
                <a:path extrusionOk="0" h="26122" w="18612">
                  <a:moveTo>
                    <a:pt x="4661" y="0"/>
                  </a:moveTo>
                  <a:cubicBezTo>
                    <a:pt x="3940" y="0"/>
                    <a:pt x="3170" y="160"/>
                    <a:pt x="2528" y="532"/>
                  </a:cubicBezTo>
                  <a:cubicBezTo>
                    <a:pt x="1288" y="1246"/>
                    <a:pt x="838" y="2657"/>
                    <a:pt x="652" y="3898"/>
                  </a:cubicBezTo>
                  <a:cubicBezTo>
                    <a:pt x="0" y="9326"/>
                    <a:pt x="4467" y="14552"/>
                    <a:pt x="8081" y="19329"/>
                  </a:cubicBezTo>
                  <a:cubicBezTo>
                    <a:pt x="9693" y="21469"/>
                    <a:pt x="13307" y="26122"/>
                    <a:pt x="13307" y="26122"/>
                  </a:cubicBezTo>
                  <a:lnTo>
                    <a:pt x="18611" y="26122"/>
                  </a:lnTo>
                  <a:cubicBezTo>
                    <a:pt x="18611" y="26122"/>
                    <a:pt x="14610" y="11063"/>
                    <a:pt x="12020" y="6798"/>
                  </a:cubicBezTo>
                  <a:cubicBezTo>
                    <a:pt x="10733" y="4596"/>
                    <a:pt x="8081" y="331"/>
                    <a:pt x="5103" y="21"/>
                  </a:cubicBezTo>
                  <a:cubicBezTo>
                    <a:pt x="4959" y="7"/>
                    <a:pt x="4811" y="0"/>
                    <a:pt x="4661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7881560" y="2727723"/>
              <a:ext cx="296704" cy="1141832"/>
            </a:xfrm>
            <a:custGeom>
              <a:rect b="b" l="l" r="r" t="t"/>
              <a:pathLst>
                <a:path extrusionOk="0" fill="none" h="33608" w="8733">
                  <a:moveTo>
                    <a:pt x="1" y="0"/>
                  </a:moveTo>
                  <a:cubicBezTo>
                    <a:pt x="4343" y="8856"/>
                    <a:pt x="8670" y="25342"/>
                    <a:pt x="8732" y="3360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7649205" y="3074947"/>
              <a:ext cx="397338" cy="794607"/>
            </a:xfrm>
            <a:custGeom>
              <a:rect b="b" l="l" r="r" t="t"/>
              <a:pathLst>
                <a:path extrusionOk="0" fill="none" h="23388" w="11695">
                  <a:moveTo>
                    <a:pt x="1" y="1"/>
                  </a:moveTo>
                  <a:cubicBezTo>
                    <a:pt x="3878" y="7429"/>
                    <a:pt x="11694" y="23388"/>
                    <a:pt x="11694" y="23388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8285726" y="2686103"/>
              <a:ext cx="311958" cy="1183451"/>
            </a:xfrm>
            <a:custGeom>
              <a:rect b="b" l="l" r="r" t="t"/>
              <a:pathLst>
                <a:path extrusionOk="0" fill="none" h="34833" w="9182">
                  <a:moveTo>
                    <a:pt x="9181" y="0"/>
                  </a:moveTo>
                  <a:cubicBezTo>
                    <a:pt x="6080" y="7041"/>
                    <a:pt x="1753" y="22224"/>
                    <a:pt x="0" y="3483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8349463" y="2924132"/>
              <a:ext cx="645525" cy="945422"/>
            </a:xfrm>
            <a:custGeom>
              <a:rect b="b" l="l" r="r" t="t"/>
              <a:pathLst>
                <a:path extrusionOk="0" h="27827" w="19000">
                  <a:moveTo>
                    <a:pt x="15665" y="0"/>
                  </a:moveTo>
                  <a:cubicBezTo>
                    <a:pt x="14929" y="0"/>
                    <a:pt x="14162" y="266"/>
                    <a:pt x="13509" y="563"/>
                  </a:cubicBezTo>
                  <a:cubicBezTo>
                    <a:pt x="8856" y="2749"/>
                    <a:pt x="4390" y="10318"/>
                    <a:pt x="3041" y="15218"/>
                  </a:cubicBezTo>
                  <a:cubicBezTo>
                    <a:pt x="1815" y="19809"/>
                    <a:pt x="1" y="27827"/>
                    <a:pt x="1" y="27827"/>
                  </a:cubicBezTo>
                  <a:lnTo>
                    <a:pt x="4452" y="27827"/>
                  </a:lnTo>
                  <a:cubicBezTo>
                    <a:pt x="7430" y="24012"/>
                    <a:pt x="11183" y="17684"/>
                    <a:pt x="13757" y="13667"/>
                  </a:cubicBezTo>
                  <a:cubicBezTo>
                    <a:pt x="15122" y="11605"/>
                    <a:pt x="18999" y="4300"/>
                    <a:pt x="18162" y="1974"/>
                  </a:cubicBezTo>
                  <a:cubicBezTo>
                    <a:pt x="17960" y="1260"/>
                    <a:pt x="17510" y="687"/>
                    <a:pt x="16859" y="299"/>
                  </a:cubicBezTo>
                  <a:cubicBezTo>
                    <a:pt x="16489" y="86"/>
                    <a:pt x="16082" y="0"/>
                    <a:pt x="15665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8386869" y="2998027"/>
              <a:ext cx="506941" cy="871527"/>
            </a:xfrm>
            <a:custGeom>
              <a:rect b="b" l="l" r="r" t="t"/>
              <a:pathLst>
                <a:path extrusionOk="0" fill="none" h="25652" w="14921">
                  <a:moveTo>
                    <a:pt x="14920" y="0"/>
                  </a:moveTo>
                  <a:cubicBezTo>
                    <a:pt x="9430" y="4777"/>
                    <a:pt x="2064" y="20022"/>
                    <a:pt x="1" y="2565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10"/>
          <p:cNvGrpSpPr/>
          <p:nvPr/>
        </p:nvGrpSpPr>
        <p:grpSpPr>
          <a:xfrm rot="10800000">
            <a:off x="628245" y="340481"/>
            <a:ext cx="1086673" cy="897677"/>
            <a:chOff x="6101758" y="2859784"/>
            <a:chExt cx="1222079" cy="1009533"/>
          </a:xfrm>
        </p:grpSpPr>
        <p:sp>
          <p:nvSpPr>
            <p:cNvPr id="399" name="Google Shape;399;p10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omfortaa"/>
              <a:buNone/>
              <a:defRPr b="1" sz="24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4.png"/><Relationship Id="rId11" Type="http://schemas.openxmlformats.org/officeDocument/2006/relationships/image" Target="../media/image16.png"/><Relationship Id="rId10" Type="http://schemas.openxmlformats.org/officeDocument/2006/relationships/image" Target="../media/image17.png"/><Relationship Id="rId13" Type="http://schemas.openxmlformats.org/officeDocument/2006/relationships/image" Target="../media/image20.png"/><Relationship Id="rId12" Type="http://schemas.openxmlformats.org/officeDocument/2006/relationships/image" Target="../media/image29.png"/><Relationship Id="rId1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votenchain.tk/" TargetMode="External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gif"/><Relationship Id="rId4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Relationship Id="rId4" Type="http://schemas.openxmlformats.org/officeDocument/2006/relationships/image" Target="../media/image12.jpg"/><Relationship Id="rId5" Type="http://schemas.openxmlformats.org/officeDocument/2006/relationships/image" Target="../media/image2.png"/><Relationship Id="rId6" Type="http://schemas.openxmlformats.org/officeDocument/2006/relationships/image" Target="../media/image13.jpg"/><Relationship Id="rId7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0"/>
          <p:cNvSpPr txBox="1"/>
          <p:nvPr>
            <p:ph type="title"/>
          </p:nvPr>
        </p:nvSpPr>
        <p:spPr>
          <a:xfrm>
            <a:off x="1984063" y="156000"/>
            <a:ext cx="5175900" cy="16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 &amp; Chain</a:t>
            </a:r>
            <a:endParaRPr/>
          </a:p>
        </p:txBody>
      </p:sp>
      <p:sp>
        <p:nvSpPr>
          <p:cNvPr id="1251" name="Google Shape;1251;p30"/>
          <p:cNvSpPr txBox="1"/>
          <p:nvPr>
            <p:ph idx="1" type="subTitle"/>
          </p:nvPr>
        </p:nvSpPr>
        <p:spPr>
          <a:xfrm>
            <a:off x="2677375" y="2161950"/>
            <a:ext cx="37893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Reliable electronic vote solution          with blockchain</a:t>
            </a:r>
            <a:endParaRPr/>
          </a:p>
        </p:txBody>
      </p:sp>
      <p:grpSp>
        <p:nvGrpSpPr>
          <p:cNvPr id="1252" name="Google Shape;1252;p30"/>
          <p:cNvGrpSpPr/>
          <p:nvPr/>
        </p:nvGrpSpPr>
        <p:grpSpPr>
          <a:xfrm>
            <a:off x="2285947" y="3081087"/>
            <a:ext cx="4572156" cy="1870288"/>
            <a:chOff x="1843737" y="2818617"/>
            <a:chExt cx="5131488" cy="2099089"/>
          </a:xfrm>
        </p:grpSpPr>
        <p:sp>
          <p:nvSpPr>
            <p:cNvPr id="1253" name="Google Shape;1253;p30"/>
            <p:cNvSpPr/>
            <p:nvPr/>
          </p:nvSpPr>
          <p:spPr>
            <a:xfrm>
              <a:off x="6898414" y="3855561"/>
              <a:ext cx="32096" cy="43"/>
            </a:xfrm>
            <a:custGeom>
              <a:rect b="b" l="l" r="r" t="t"/>
              <a:pathLst>
                <a:path extrusionOk="0" fill="none" h="1" w="744">
                  <a:moveTo>
                    <a:pt x="744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42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3706087" y="3761043"/>
              <a:ext cx="43" cy="32096"/>
            </a:xfrm>
            <a:custGeom>
              <a:rect b="b" l="l" r="r" t="t"/>
              <a:pathLst>
                <a:path extrusionOk="0" fill="none" h="744" w="1">
                  <a:moveTo>
                    <a:pt x="1" y="0"/>
                  </a:moveTo>
                  <a:lnTo>
                    <a:pt x="1" y="744"/>
                  </a:lnTo>
                </a:path>
              </a:pathLst>
            </a:custGeom>
            <a:noFill/>
            <a:ln cap="flat" cmpd="sng" w="42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3688572" y="3777306"/>
              <a:ext cx="33822" cy="43"/>
            </a:xfrm>
            <a:custGeom>
              <a:rect b="b" l="l" r="r" t="t"/>
              <a:pathLst>
                <a:path extrusionOk="0" fill="none" h="1" w="784">
                  <a:moveTo>
                    <a:pt x="784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42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2046875" y="3714840"/>
              <a:ext cx="32139" cy="32139"/>
            </a:xfrm>
            <a:custGeom>
              <a:rect b="b" l="l" r="r" t="t"/>
              <a:pathLst>
                <a:path extrusionOk="0" fill="none" h="745" w="745">
                  <a:moveTo>
                    <a:pt x="744" y="367"/>
                  </a:moveTo>
                  <a:cubicBezTo>
                    <a:pt x="744" y="575"/>
                    <a:pt x="575" y="744"/>
                    <a:pt x="377" y="744"/>
                  </a:cubicBezTo>
                  <a:cubicBezTo>
                    <a:pt x="169" y="744"/>
                    <a:pt x="0" y="575"/>
                    <a:pt x="0" y="367"/>
                  </a:cubicBezTo>
                  <a:cubicBezTo>
                    <a:pt x="0" y="159"/>
                    <a:pt x="169" y="0"/>
                    <a:pt x="377" y="0"/>
                  </a:cubicBezTo>
                  <a:cubicBezTo>
                    <a:pt x="575" y="0"/>
                    <a:pt x="744" y="159"/>
                    <a:pt x="744" y="367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1863357" y="3916302"/>
              <a:ext cx="128385" cy="8585"/>
            </a:xfrm>
            <a:custGeom>
              <a:rect b="b" l="l" r="r" t="t"/>
              <a:pathLst>
                <a:path extrusionOk="0" fill="none" h="199" w="2976">
                  <a:moveTo>
                    <a:pt x="1" y="80"/>
                  </a:moveTo>
                  <a:cubicBezTo>
                    <a:pt x="1" y="80"/>
                    <a:pt x="1815" y="1"/>
                    <a:pt x="2975" y="199"/>
                  </a:cubicBezTo>
                </a:path>
              </a:pathLst>
            </a:custGeom>
            <a:noFill/>
            <a:ln cap="flat" cmpd="sng" w="4225">
              <a:solidFill>
                <a:srgbClr val="94A2D3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2023752" y="3778989"/>
              <a:ext cx="195985" cy="94563"/>
            </a:xfrm>
            <a:custGeom>
              <a:rect b="b" l="l" r="r" t="t"/>
              <a:pathLst>
                <a:path extrusionOk="0" fill="none" h="2192" w="4543">
                  <a:moveTo>
                    <a:pt x="1" y="1"/>
                  </a:moveTo>
                  <a:cubicBezTo>
                    <a:pt x="1" y="1"/>
                    <a:pt x="3144" y="1111"/>
                    <a:pt x="4542" y="2192"/>
                  </a:cubicBezTo>
                </a:path>
              </a:pathLst>
            </a:custGeom>
            <a:noFill/>
            <a:ln cap="flat" cmpd="sng" w="4225">
              <a:solidFill>
                <a:srgbClr val="94A2D3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2018230" y="3607897"/>
              <a:ext cx="135632" cy="42838"/>
            </a:xfrm>
            <a:custGeom>
              <a:rect b="b" l="l" r="r" t="t"/>
              <a:pathLst>
                <a:path extrusionOk="0" fill="none" h="993" w="3144">
                  <a:moveTo>
                    <a:pt x="0" y="1"/>
                  </a:moveTo>
                  <a:cubicBezTo>
                    <a:pt x="0" y="1"/>
                    <a:pt x="2152" y="367"/>
                    <a:pt x="3143" y="992"/>
                  </a:cubicBez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2232075" y="3714840"/>
              <a:ext cx="114278" cy="217339"/>
            </a:xfrm>
            <a:custGeom>
              <a:rect b="b" l="l" r="r" t="t"/>
              <a:pathLst>
                <a:path extrusionOk="0" fill="none" h="5038" w="2649">
                  <a:moveTo>
                    <a:pt x="1" y="5037"/>
                  </a:moveTo>
                  <a:cubicBezTo>
                    <a:pt x="1" y="5037"/>
                    <a:pt x="586" y="2767"/>
                    <a:pt x="2648" y="0"/>
                  </a:cubicBezTo>
                </a:path>
              </a:pathLst>
            </a:custGeom>
            <a:noFill/>
            <a:ln cap="flat" cmpd="sng" w="4225">
              <a:solidFill>
                <a:srgbClr val="94A2D3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1" name="Google Shape;1261;p30"/>
            <p:cNvGrpSpPr/>
            <p:nvPr/>
          </p:nvGrpSpPr>
          <p:grpSpPr>
            <a:xfrm>
              <a:off x="1843737" y="3461734"/>
              <a:ext cx="907360" cy="983893"/>
              <a:chOff x="1671534" y="3266758"/>
              <a:chExt cx="1020308" cy="1106368"/>
            </a:xfrm>
          </p:grpSpPr>
          <p:sp>
            <p:nvSpPr>
              <p:cNvPr id="1262" name="Google Shape;1262;p30"/>
              <p:cNvSpPr/>
              <p:nvPr/>
            </p:nvSpPr>
            <p:spPr>
              <a:xfrm>
                <a:off x="2142439" y="3288879"/>
                <a:ext cx="365154" cy="703286"/>
              </a:xfrm>
              <a:custGeom>
                <a:rect b="b" l="l" r="r" t="t"/>
                <a:pathLst>
                  <a:path extrusionOk="0" fill="none" h="14497" w="7527">
                    <a:moveTo>
                      <a:pt x="1984" y="14497"/>
                    </a:moveTo>
                    <a:cubicBezTo>
                      <a:pt x="1865" y="13555"/>
                      <a:pt x="665" y="12891"/>
                      <a:pt x="784" y="11939"/>
                    </a:cubicBezTo>
                    <a:cubicBezTo>
                      <a:pt x="834" y="11483"/>
                      <a:pt x="1200" y="11116"/>
                      <a:pt x="1329" y="10660"/>
                    </a:cubicBezTo>
                    <a:cubicBezTo>
                      <a:pt x="1577" y="9916"/>
                      <a:pt x="1200" y="9093"/>
                      <a:pt x="784" y="8389"/>
                    </a:cubicBezTo>
                    <a:cubicBezTo>
                      <a:pt x="417" y="7685"/>
                      <a:pt x="1" y="6902"/>
                      <a:pt x="209" y="6158"/>
                    </a:cubicBezTo>
                    <a:cubicBezTo>
                      <a:pt x="457" y="5285"/>
                      <a:pt x="1984" y="4750"/>
                      <a:pt x="2608" y="4135"/>
                    </a:cubicBezTo>
                    <a:cubicBezTo>
                      <a:pt x="3263" y="3550"/>
                      <a:pt x="3392" y="2688"/>
                      <a:pt x="3759" y="1944"/>
                    </a:cubicBezTo>
                    <a:cubicBezTo>
                      <a:pt x="4135" y="1161"/>
                      <a:pt x="4998" y="417"/>
                      <a:pt x="5831" y="169"/>
                    </a:cubicBezTo>
                    <a:cubicBezTo>
                      <a:pt x="6366" y="1"/>
                      <a:pt x="6902" y="169"/>
                      <a:pt x="7189" y="665"/>
                    </a:cubicBezTo>
                    <a:cubicBezTo>
                      <a:pt x="7437" y="1032"/>
                      <a:pt x="7526" y="1528"/>
                      <a:pt x="7526" y="1984"/>
                    </a:cubicBezTo>
                    <a:cubicBezTo>
                      <a:pt x="7526" y="2598"/>
                      <a:pt x="7358" y="3263"/>
                      <a:pt x="7031" y="3838"/>
                    </a:cubicBezTo>
                    <a:cubicBezTo>
                      <a:pt x="6614" y="4502"/>
                      <a:pt x="6039" y="5038"/>
                      <a:pt x="5791" y="5781"/>
                    </a:cubicBezTo>
                    <a:cubicBezTo>
                      <a:pt x="5494" y="6614"/>
                      <a:pt x="5335" y="7358"/>
                      <a:pt x="5583" y="8349"/>
                    </a:cubicBezTo>
                    <a:cubicBezTo>
                      <a:pt x="6039" y="10164"/>
                      <a:pt x="5414" y="11859"/>
                      <a:pt x="4839" y="12068"/>
                    </a:cubicBezTo>
                    <a:cubicBezTo>
                      <a:pt x="3312" y="12682"/>
                      <a:pt x="2688" y="12851"/>
                      <a:pt x="1984" y="14497"/>
                    </a:cubicBezTo>
                    <a:close/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2216517" y="3349033"/>
                <a:ext cx="208798" cy="943762"/>
              </a:xfrm>
              <a:custGeom>
                <a:rect b="b" l="l" r="r" t="t"/>
                <a:pathLst>
                  <a:path extrusionOk="0" fill="none" h="19454" w="4304">
                    <a:moveTo>
                      <a:pt x="4304" y="0"/>
                    </a:moveTo>
                    <a:cubicBezTo>
                      <a:pt x="3887" y="615"/>
                      <a:pt x="3144" y="2191"/>
                      <a:pt x="2896" y="2935"/>
                    </a:cubicBezTo>
                    <a:cubicBezTo>
                      <a:pt x="953" y="8220"/>
                      <a:pt x="1" y="13842"/>
                      <a:pt x="50" y="19454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1671534" y="3645779"/>
                <a:ext cx="412744" cy="553237"/>
              </a:xfrm>
              <a:custGeom>
                <a:rect b="b" l="l" r="r" t="t"/>
                <a:pathLst>
                  <a:path extrusionOk="0" fill="none" h="11404" w="8508">
                    <a:moveTo>
                      <a:pt x="7685" y="11403"/>
                    </a:moveTo>
                    <a:cubicBezTo>
                      <a:pt x="7318" y="10699"/>
                      <a:pt x="6693" y="10283"/>
                      <a:pt x="6118" y="9956"/>
                    </a:cubicBezTo>
                    <a:cubicBezTo>
                      <a:pt x="5454" y="9619"/>
                      <a:pt x="4790" y="9123"/>
                      <a:pt x="4542" y="8429"/>
                    </a:cubicBezTo>
                    <a:cubicBezTo>
                      <a:pt x="4423" y="8181"/>
                      <a:pt x="4423" y="7933"/>
                      <a:pt x="4294" y="7725"/>
                    </a:cubicBezTo>
                    <a:cubicBezTo>
                      <a:pt x="4096" y="7348"/>
                      <a:pt x="3719" y="7140"/>
                      <a:pt x="3352" y="6981"/>
                    </a:cubicBezTo>
                    <a:cubicBezTo>
                      <a:pt x="2936" y="6813"/>
                      <a:pt x="2559" y="6694"/>
                      <a:pt x="2232" y="6396"/>
                    </a:cubicBezTo>
                    <a:cubicBezTo>
                      <a:pt x="1984" y="6148"/>
                      <a:pt x="1775" y="5781"/>
                      <a:pt x="1775" y="5405"/>
                    </a:cubicBezTo>
                    <a:cubicBezTo>
                      <a:pt x="1736" y="5038"/>
                      <a:pt x="1865" y="4661"/>
                      <a:pt x="1736" y="4334"/>
                    </a:cubicBezTo>
                    <a:cubicBezTo>
                      <a:pt x="1617" y="3967"/>
                      <a:pt x="1240" y="3719"/>
                      <a:pt x="952" y="3422"/>
                    </a:cubicBezTo>
                    <a:cubicBezTo>
                      <a:pt x="377" y="2886"/>
                      <a:pt x="1" y="1984"/>
                      <a:pt x="80" y="1191"/>
                    </a:cubicBezTo>
                    <a:cubicBezTo>
                      <a:pt x="248" y="80"/>
                      <a:pt x="1319" y="1"/>
                      <a:pt x="2192" y="368"/>
                    </a:cubicBezTo>
                    <a:cubicBezTo>
                      <a:pt x="2767" y="576"/>
                      <a:pt x="3263" y="943"/>
                      <a:pt x="3848" y="1151"/>
                    </a:cubicBezTo>
                    <a:cubicBezTo>
                      <a:pt x="4344" y="1320"/>
                      <a:pt x="4839" y="1359"/>
                      <a:pt x="5335" y="1567"/>
                    </a:cubicBezTo>
                    <a:cubicBezTo>
                      <a:pt x="5870" y="1815"/>
                      <a:pt x="6277" y="2311"/>
                      <a:pt x="6485" y="2886"/>
                    </a:cubicBezTo>
                    <a:cubicBezTo>
                      <a:pt x="6614" y="3342"/>
                      <a:pt x="6614" y="3838"/>
                      <a:pt x="6693" y="4294"/>
                    </a:cubicBezTo>
                    <a:cubicBezTo>
                      <a:pt x="6773" y="4621"/>
                      <a:pt x="6941" y="4958"/>
                      <a:pt x="7150" y="5246"/>
                    </a:cubicBezTo>
                    <a:cubicBezTo>
                      <a:pt x="7764" y="6029"/>
                      <a:pt x="8429" y="6942"/>
                      <a:pt x="8468" y="7973"/>
                    </a:cubicBezTo>
                    <a:cubicBezTo>
                      <a:pt x="8508" y="9172"/>
                      <a:pt x="8220" y="10362"/>
                      <a:pt x="7685" y="11403"/>
                    </a:cubicBezTo>
                    <a:close/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1747552" y="3713598"/>
                <a:ext cx="318970" cy="659527"/>
              </a:xfrm>
              <a:custGeom>
                <a:rect b="b" l="l" r="r" t="t"/>
                <a:pathLst>
                  <a:path extrusionOk="0" fill="none" h="13595" w="6575">
                    <a:moveTo>
                      <a:pt x="0" y="1"/>
                    </a:moveTo>
                    <a:cubicBezTo>
                      <a:pt x="4214" y="2856"/>
                      <a:pt x="6247" y="8350"/>
                      <a:pt x="6574" y="13595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1767733" y="3940147"/>
                <a:ext cx="192449" cy="22219"/>
              </a:xfrm>
              <a:custGeom>
                <a:rect b="b" l="l" r="r" t="t"/>
                <a:pathLst>
                  <a:path extrusionOk="0" fill="none" h="458" w="3967">
                    <a:moveTo>
                      <a:pt x="1" y="1"/>
                    </a:moveTo>
                    <a:cubicBezTo>
                      <a:pt x="1" y="1"/>
                      <a:pt x="2152" y="1"/>
                      <a:pt x="3967" y="457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1757642" y="3729946"/>
                <a:ext cx="182358" cy="178041"/>
              </a:xfrm>
              <a:custGeom>
                <a:rect b="b" l="l" r="r" t="t"/>
                <a:pathLst>
                  <a:path extrusionOk="0" fill="none" h="3670" w="3759">
                    <a:moveTo>
                      <a:pt x="3312" y="1"/>
                    </a:moveTo>
                    <a:cubicBezTo>
                      <a:pt x="3758" y="1607"/>
                      <a:pt x="3560" y="3670"/>
                      <a:pt x="3560" y="3670"/>
                    </a:cubicBezTo>
                    <a:cubicBezTo>
                      <a:pt x="3560" y="3670"/>
                      <a:pt x="1904" y="3303"/>
                      <a:pt x="0" y="3223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1887994" y="3868010"/>
                <a:ext cx="154464" cy="200648"/>
              </a:xfrm>
              <a:custGeom>
                <a:rect b="b" l="l" r="r" t="t"/>
                <a:pathLst>
                  <a:path extrusionOk="0" fill="none" h="4136" w="3184">
                    <a:moveTo>
                      <a:pt x="0" y="3600"/>
                    </a:moveTo>
                    <a:cubicBezTo>
                      <a:pt x="0" y="3600"/>
                      <a:pt x="1369" y="3719"/>
                      <a:pt x="2440" y="4135"/>
                    </a:cubicBezTo>
                    <a:cubicBezTo>
                      <a:pt x="2440" y="4135"/>
                      <a:pt x="3183" y="2113"/>
                      <a:pt x="2727" y="1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1839870" y="3266758"/>
                <a:ext cx="445005" cy="819716"/>
              </a:xfrm>
              <a:custGeom>
                <a:rect b="b" l="l" r="r" t="t"/>
                <a:pathLst>
                  <a:path extrusionOk="0" fill="none" h="16897" w="9173">
                    <a:moveTo>
                      <a:pt x="6446" y="16896"/>
                    </a:moveTo>
                    <a:cubicBezTo>
                      <a:pt x="7725" y="15944"/>
                      <a:pt x="8925" y="14457"/>
                      <a:pt x="9093" y="12890"/>
                    </a:cubicBezTo>
                    <a:cubicBezTo>
                      <a:pt x="9173" y="12186"/>
                      <a:pt x="9093" y="11482"/>
                      <a:pt x="8845" y="10828"/>
                    </a:cubicBezTo>
                    <a:cubicBezTo>
                      <a:pt x="8637" y="10124"/>
                      <a:pt x="8141" y="9549"/>
                      <a:pt x="7973" y="8845"/>
                    </a:cubicBezTo>
                    <a:cubicBezTo>
                      <a:pt x="7685" y="7606"/>
                      <a:pt x="8677" y="6198"/>
                      <a:pt x="7894" y="5038"/>
                    </a:cubicBezTo>
                    <a:cubicBezTo>
                      <a:pt x="7606" y="4631"/>
                      <a:pt x="7150" y="4383"/>
                      <a:pt x="6773" y="4006"/>
                    </a:cubicBezTo>
                    <a:cubicBezTo>
                      <a:pt x="5990" y="3223"/>
                      <a:pt x="5990" y="2023"/>
                      <a:pt x="5286" y="1240"/>
                    </a:cubicBezTo>
                    <a:cubicBezTo>
                      <a:pt x="4592" y="457"/>
                      <a:pt x="3303" y="1"/>
                      <a:pt x="2272" y="1"/>
                    </a:cubicBezTo>
                    <a:cubicBezTo>
                      <a:pt x="1201" y="40"/>
                      <a:pt x="1" y="823"/>
                      <a:pt x="1" y="1944"/>
                    </a:cubicBezTo>
                    <a:cubicBezTo>
                      <a:pt x="1" y="2807"/>
                      <a:pt x="745" y="3471"/>
                      <a:pt x="1072" y="4254"/>
                    </a:cubicBezTo>
                    <a:cubicBezTo>
                      <a:pt x="1369" y="4958"/>
                      <a:pt x="1409" y="5781"/>
                      <a:pt x="1121" y="6485"/>
                    </a:cubicBezTo>
                    <a:cubicBezTo>
                      <a:pt x="784" y="7358"/>
                      <a:pt x="41" y="8220"/>
                      <a:pt x="378" y="9053"/>
                    </a:cubicBezTo>
                    <a:cubicBezTo>
                      <a:pt x="665" y="9876"/>
                      <a:pt x="2153" y="10451"/>
                      <a:pt x="2648" y="11076"/>
                    </a:cubicBezTo>
                    <a:cubicBezTo>
                      <a:pt x="3640" y="12276"/>
                      <a:pt x="1984" y="13466"/>
                      <a:pt x="3471" y="14378"/>
                    </a:cubicBezTo>
                    <a:cubicBezTo>
                      <a:pt x="4215" y="14794"/>
                      <a:pt x="5990" y="15201"/>
                      <a:pt x="6446" y="16896"/>
                    </a:cubicBezTo>
                    <a:close/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1901965" y="3551521"/>
                <a:ext cx="166446" cy="77960"/>
              </a:xfrm>
              <a:custGeom>
                <a:rect b="b" l="l" r="r" t="t"/>
                <a:pathLst>
                  <a:path extrusionOk="0" fill="none" h="1607" w="3431">
                    <a:moveTo>
                      <a:pt x="0" y="0"/>
                    </a:moveTo>
                    <a:cubicBezTo>
                      <a:pt x="0" y="0"/>
                      <a:pt x="2568" y="952"/>
                      <a:pt x="3431" y="1607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2048180" y="3371155"/>
                <a:ext cx="74612" cy="188131"/>
              </a:xfrm>
              <a:custGeom>
                <a:rect b="b" l="l" r="r" t="t"/>
                <a:pathLst>
                  <a:path extrusionOk="0" fill="none" h="3878" w="1538">
                    <a:moveTo>
                      <a:pt x="1537" y="0"/>
                    </a:moveTo>
                    <a:cubicBezTo>
                      <a:pt x="1537" y="0"/>
                      <a:pt x="248" y="1983"/>
                      <a:pt x="0" y="3877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1901965" y="3278789"/>
                <a:ext cx="270845" cy="1082314"/>
              </a:xfrm>
              <a:custGeom>
                <a:rect b="b" l="l" r="r" t="t"/>
                <a:pathLst>
                  <a:path extrusionOk="0" fill="none" h="22310" w="5583">
                    <a:moveTo>
                      <a:pt x="0" y="0"/>
                    </a:moveTo>
                    <a:cubicBezTo>
                      <a:pt x="0" y="0"/>
                      <a:pt x="1200" y="952"/>
                      <a:pt x="1983" y="2896"/>
                    </a:cubicBezTo>
                    <a:cubicBezTo>
                      <a:pt x="4551" y="9341"/>
                      <a:pt x="5126" y="15250"/>
                      <a:pt x="5582" y="22310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1908175" y="3605369"/>
                <a:ext cx="324743" cy="240573"/>
              </a:xfrm>
              <a:custGeom>
                <a:rect b="b" l="l" r="r" t="t"/>
                <a:pathLst>
                  <a:path extrusionOk="0" fill="none" h="4959" w="6694">
                    <a:moveTo>
                      <a:pt x="6694" y="1"/>
                    </a:moveTo>
                    <a:cubicBezTo>
                      <a:pt x="5286" y="2192"/>
                      <a:pt x="4334" y="4959"/>
                      <a:pt x="4334" y="4959"/>
                    </a:cubicBezTo>
                    <a:cubicBezTo>
                      <a:pt x="4334" y="4959"/>
                      <a:pt x="2143" y="3679"/>
                      <a:pt x="1" y="3144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2140547" y="3792041"/>
                <a:ext cx="128461" cy="208313"/>
              </a:xfrm>
              <a:custGeom>
                <a:rect b="b" l="l" r="r" t="t"/>
                <a:pathLst>
                  <a:path extrusionOk="0" fill="none" h="4294" w="2648">
                    <a:moveTo>
                      <a:pt x="0" y="4293"/>
                    </a:moveTo>
                    <a:cubicBezTo>
                      <a:pt x="0" y="4293"/>
                      <a:pt x="1319" y="1487"/>
                      <a:pt x="2647" y="0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2258867" y="3619340"/>
                <a:ext cx="432974" cy="579676"/>
              </a:xfrm>
              <a:custGeom>
                <a:rect b="b" l="l" r="r" t="t"/>
                <a:pathLst>
                  <a:path extrusionOk="0" fill="none" h="11949" w="8925">
                    <a:moveTo>
                      <a:pt x="1160" y="11948"/>
                    </a:moveTo>
                    <a:cubicBezTo>
                      <a:pt x="1160" y="10907"/>
                      <a:pt x="367" y="10372"/>
                      <a:pt x="169" y="9509"/>
                    </a:cubicBezTo>
                    <a:cubicBezTo>
                      <a:pt x="0" y="8974"/>
                      <a:pt x="0" y="8389"/>
                      <a:pt x="288" y="7893"/>
                    </a:cubicBezTo>
                    <a:cubicBezTo>
                      <a:pt x="536" y="7397"/>
                      <a:pt x="992" y="7070"/>
                      <a:pt x="1160" y="6535"/>
                    </a:cubicBezTo>
                    <a:cubicBezTo>
                      <a:pt x="1279" y="6039"/>
                      <a:pt x="1031" y="5503"/>
                      <a:pt x="992" y="4918"/>
                    </a:cubicBezTo>
                    <a:cubicBezTo>
                      <a:pt x="863" y="3967"/>
                      <a:pt x="1448" y="2975"/>
                      <a:pt x="2310" y="2608"/>
                    </a:cubicBezTo>
                    <a:cubicBezTo>
                      <a:pt x="2687" y="2440"/>
                      <a:pt x="3054" y="2360"/>
                      <a:pt x="3391" y="2152"/>
                    </a:cubicBezTo>
                    <a:cubicBezTo>
                      <a:pt x="3966" y="1865"/>
                      <a:pt x="4254" y="1289"/>
                      <a:pt x="4789" y="913"/>
                    </a:cubicBezTo>
                    <a:cubicBezTo>
                      <a:pt x="5374" y="546"/>
                      <a:pt x="6068" y="248"/>
                      <a:pt x="6772" y="129"/>
                    </a:cubicBezTo>
                    <a:cubicBezTo>
                      <a:pt x="7149" y="50"/>
                      <a:pt x="7556" y="0"/>
                      <a:pt x="7932" y="129"/>
                    </a:cubicBezTo>
                    <a:cubicBezTo>
                      <a:pt x="8299" y="248"/>
                      <a:pt x="8636" y="546"/>
                      <a:pt x="8755" y="913"/>
                    </a:cubicBezTo>
                    <a:cubicBezTo>
                      <a:pt x="8924" y="1537"/>
                      <a:pt x="8428" y="2112"/>
                      <a:pt x="7972" y="2608"/>
                    </a:cubicBezTo>
                    <a:cubicBezTo>
                      <a:pt x="7516" y="3064"/>
                      <a:pt x="7020" y="3679"/>
                      <a:pt x="7268" y="4304"/>
                    </a:cubicBezTo>
                    <a:cubicBezTo>
                      <a:pt x="7357" y="4462"/>
                      <a:pt x="7476" y="4631"/>
                      <a:pt x="7556" y="4839"/>
                    </a:cubicBezTo>
                    <a:cubicBezTo>
                      <a:pt x="7972" y="5751"/>
                      <a:pt x="7189" y="6535"/>
                      <a:pt x="6406" y="6902"/>
                    </a:cubicBezTo>
                    <a:cubicBezTo>
                      <a:pt x="5989" y="7110"/>
                      <a:pt x="5533" y="7278"/>
                      <a:pt x="5166" y="7566"/>
                    </a:cubicBezTo>
                    <a:cubicBezTo>
                      <a:pt x="4581" y="7982"/>
                      <a:pt x="4541" y="8478"/>
                      <a:pt x="4462" y="9093"/>
                    </a:cubicBezTo>
                    <a:cubicBezTo>
                      <a:pt x="4383" y="9717"/>
                      <a:pt x="4046" y="10124"/>
                      <a:pt x="3510" y="10372"/>
                    </a:cubicBezTo>
                    <a:cubicBezTo>
                      <a:pt x="3054" y="10580"/>
                      <a:pt x="1944" y="10749"/>
                      <a:pt x="1160" y="11948"/>
                    </a:cubicBezTo>
                    <a:close/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>
                <a:off x="2303110" y="3695794"/>
                <a:ext cx="274241" cy="651377"/>
              </a:xfrm>
              <a:custGeom>
                <a:rect b="b" l="l" r="r" t="t"/>
                <a:pathLst>
                  <a:path extrusionOk="0" fill="none" h="13427" w="5653">
                    <a:moveTo>
                      <a:pt x="5652" y="1"/>
                    </a:moveTo>
                    <a:cubicBezTo>
                      <a:pt x="4710" y="784"/>
                      <a:pt x="2678" y="3223"/>
                      <a:pt x="1934" y="4919"/>
                    </a:cubicBezTo>
                    <a:cubicBezTo>
                      <a:pt x="655" y="7844"/>
                      <a:pt x="80" y="10204"/>
                      <a:pt x="0" y="13426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0"/>
              <p:cNvSpPr/>
              <p:nvPr/>
            </p:nvSpPr>
            <p:spPr>
              <a:xfrm>
                <a:off x="2303110" y="3960376"/>
                <a:ext cx="31776" cy="146265"/>
              </a:xfrm>
              <a:custGeom>
                <a:rect b="b" l="l" r="r" t="t"/>
                <a:pathLst>
                  <a:path extrusionOk="0" fill="none" h="3015" w="655">
                    <a:moveTo>
                      <a:pt x="0" y="0"/>
                    </a:moveTo>
                    <a:cubicBezTo>
                      <a:pt x="0" y="0"/>
                      <a:pt x="199" y="2063"/>
                      <a:pt x="655" y="3015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0"/>
              <p:cNvSpPr/>
              <p:nvPr/>
            </p:nvSpPr>
            <p:spPr>
              <a:xfrm>
                <a:off x="2355067" y="3754008"/>
                <a:ext cx="272786" cy="206421"/>
              </a:xfrm>
              <a:custGeom>
                <a:rect b="b" l="l" r="r" t="t"/>
                <a:pathLst>
                  <a:path extrusionOk="0" fill="none" h="4255" w="5623">
                    <a:moveTo>
                      <a:pt x="0" y="1"/>
                    </a:moveTo>
                    <a:cubicBezTo>
                      <a:pt x="0" y="1"/>
                      <a:pt x="169" y="2886"/>
                      <a:pt x="665" y="4254"/>
                    </a:cubicBezTo>
                    <a:cubicBezTo>
                      <a:pt x="665" y="4254"/>
                      <a:pt x="2896" y="2767"/>
                      <a:pt x="5622" y="2182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2441175" y="3713598"/>
                <a:ext cx="176585" cy="116479"/>
              </a:xfrm>
              <a:custGeom>
                <a:rect b="b" l="l" r="r" t="t"/>
                <a:pathLst>
                  <a:path extrusionOk="0" fill="none" h="2401" w="3640">
                    <a:moveTo>
                      <a:pt x="0" y="1"/>
                    </a:moveTo>
                    <a:cubicBezTo>
                      <a:pt x="0" y="1"/>
                      <a:pt x="40" y="1280"/>
                      <a:pt x="377" y="2400"/>
                    </a:cubicBezTo>
                    <a:cubicBezTo>
                      <a:pt x="377" y="2400"/>
                      <a:pt x="1656" y="1776"/>
                      <a:pt x="3639" y="1369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2429144" y="3811737"/>
                <a:ext cx="178477" cy="64522"/>
              </a:xfrm>
              <a:custGeom>
                <a:rect b="b" l="l" r="r" t="t"/>
                <a:pathLst>
                  <a:path extrusionOk="0" fill="none" h="1330" w="3679">
                    <a:moveTo>
                      <a:pt x="0" y="1329"/>
                    </a:moveTo>
                    <a:cubicBezTo>
                      <a:pt x="0" y="1329"/>
                      <a:pt x="1864" y="338"/>
                      <a:pt x="3679" y="1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2355067" y="3986330"/>
                <a:ext cx="154464" cy="56323"/>
              </a:xfrm>
              <a:custGeom>
                <a:rect b="b" l="l" r="r" t="t"/>
                <a:pathLst>
                  <a:path extrusionOk="0" fill="none" h="1161" w="3184">
                    <a:moveTo>
                      <a:pt x="0" y="1161"/>
                    </a:moveTo>
                    <a:cubicBezTo>
                      <a:pt x="0" y="1161"/>
                      <a:pt x="1240" y="249"/>
                      <a:pt x="3183" y="1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2" name="Google Shape;1282;p30"/>
            <p:cNvSpPr/>
            <p:nvPr/>
          </p:nvSpPr>
          <p:spPr>
            <a:xfrm>
              <a:off x="2111024" y="4350889"/>
              <a:ext cx="406422" cy="566816"/>
            </a:xfrm>
            <a:custGeom>
              <a:rect b="b" l="l" r="r" t="t"/>
              <a:pathLst>
                <a:path extrusionOk="0" h="13139" w="9421">
                  <a:moveTo>
                    <a:pt x="1" y="0"/>
                  </a:moveTo>
                  <a:lnTo>
                    <a:pt x="1" y="2816"/>
                  </a:lnTo>
                  <a:cubicBezTo>
                    <a:pt x="1" y="9093"/>
                    <a:pt x="1865" y="13138"/>
                    <a:pt x="1865" y="13138"/>
                  </a:cubicBezTo>
                  <a:lnTo>
                    <a:pt x="7566" y="13138"/>
                  </a:lnTo>
                  <a:cubicBezTo>
                    <a:pt x="7566" y="13138"/>
                    <a:pt x="9420" y="9093"/>
                    <a:pt x="9420" y="2816"/>
                  </a:cubicBezTo>
                  <a:lnTo>
                    <a:pt x="94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3" name="Google Shape;1283;p30"/>
            <p:cNvGrpSpPr/>
            <p:nvPr/>
          </p:nvGrpSpPr>
          <p:grpSpPr>
            <a:xfrm>
              <a:off x="5984084" y="3408282"/>
              <a:ext cx="991141" cy="1251251"/>
              <a:chOff x="6327271" y="3206652"/>
              <a:chExt cx="1114518" cy="1407007"/>
            </a:xfrm>
          </p:grpSpPr>
          <p:sp>
            <p:nvSpPr>
              <p:cNvPr id="1284" name="Google Shape;1284;p30"/>
              <p:cNvSpPr/>
              <p:nvPr/>
            </p:nvSpPr>
            <p:spPr>
              <a:xfrm>
                <a:off x="6842419" y="3254727"/>
                <a:ext cx="356955" cy="862019"/>
              </a:xfrm>
              <a:custGeom>
                <a:rect b="b" l="l" r="r" t="t"/>
                <a:pathLst>
                  <a:path extrusionOk="0" fill="none" h="17769" w="7358">
                    <a:moveTo>
                      <a:pt x="2192" y="17769"/>
                    </a:moveTo>
                    <a:cubicBezTo>
                      <a:pt x="1161" y="16777"/>
                      <a:pt x="209" y="15201"/>
                      <a:pt x="80" y="13555"/>
                    </a:cubicBezTo>
                    <a:cubicBezTo>
                      <a:pt x="0" y="12851"/>
                      <a:pt x="80" y="12068"/>
                      <a:pt x="248" y="11364"/>
                    </a:cubicBezTo>
                    <a:cubicBezTo>
                      <a:pt x="457" y="10660"/>
                      <a:pt x="823" y="10045"/>
                      <a:pt x="952" y="9341"/>
                    </a:cubicBezTo>
                    <a:cubicBezTo>
                      <a:pt x="1200" y="7973"/>
                      <a:pt x="417" y="6525"/>
                      <a:pt x="1032" y="5286"/>
                    </a:cubicBezTo>
                    <a:cubicBezTo>
                      <a:pt x="1280" y="4879"/>
                      <a:pt x="1983" y="4671"/>
                      <a:pt x="2271" y="4294"/>
                    </a:cubicBezTo>
                    <a:cubicBezTo>
                      <a:pt x="2767" y="3679"/>
                      <a:pt x="2727" y="2688"/>
                      <a:pt x="3054" y="1904"/>
                    </a:cubicBezTo>
                    <a:cubicBezTo>
                      <a:pt x="3510" y="705"/>
                      <a:pt x="4502" y="1"/>
                      <a:pt x="5533" y="40"/>
                    </a:cubicBezTo>
                    <a:cubicBezTo>
                      <a:pt x="6406" y="80"/>
                      <a:pt x="7358" y="913"/>
                      <a:pt x="7358" y="2023"/>
                    </a:cubicBezTo>
                    <a:cubicBezTo>
                      <a:pt x="7358" y="2936"/>
                      <a:pt x="6773" y="3679"/>
                      <a:pt x="6525" y="4502"/>
                    </a:cubicBezTo>
                    <a:cubicBezTo>
                      <a:pt x="6277" y="5246"/>
                      <a:pt x="6237" y="6079"/>
                      <a:pt x="6485" y="6822"/>
                    </a:cubicBezTo>
                    <a:cubicBezTo>
                      <a:pt x="6733" y="7725"/>
                      <a:pt x="7318" y="8637"/>
                      <a:pt x="7070" y="9549"/>
                    </a:cubicBezTo>
                    <a:cubicBezTo>
                      <a:pt x="6822" y="10372"/>
                      <a:pt x="5662" y="10987"/>
                      <a:pt x="5246" y="11651"/>
                    </a:cubicBezTo>
                    <a:cubicBezTo>
                      <a:pt x="4462" y="12891"/>
                      <a:pt x="5781" y="14170"/>
                      <a:pt x="4591" y="15122"/>
                    </a:cubicBezTo>
                    <a:cubicBezTo>
                      <a:pt x="3967" y="15538"/>
                      <a:pt x="2559" y="15994"/>
                      <a:pt x="2192" y="17769"/>
                    </a:cubicBezTo>
                    <a:close/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7008863" y="3312941"/>
                <a:ext cx="46184" cy="166495"/>
              </a:xfrm>
              <a:custGeom>
                <a:rect b="b" l="l" r="r" t="t"/>
                <a:pathLst>
                  <a:path extrusionOk="0" fill="none" h="3432" w="952">
                    <a:moveTo>
                      <a:pt x="952" y="3431"/>
                    </a:moveTo>
                    <a:cubicBezTo>
                      <a:pt x="952" y="3431"/>
                      <a:pt x="615" y="1408"/>
                      <a:pt x="0" y="0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7017013" y="3555353"/>
                <a:ext cx="132342" cy="80385"/>
              </a:xfrm>
              <a:custGeom>
                <a:rect b="b" l="l" r="r" t="t"/>
                <a:pathLst>
                  <a:path extrusionOk="0" fill="none" h="1657" w="2728">
                    <a:moveTo>
                      <a:pt x="2727" y="1"/>
                    </a:moveTo>
                    <a:cubicBezTo>
                      <a:pt x="2727" y="1"/>
                      <a:pt x="695" y="992"/>
                      <a:pt x="1" y="1657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6982861" y="3369214"/>
                <a:ext cx="50065" cy="194390"/>
              </a:xfrm>
              <a:custGeom>
                <a:rect b="b" l="l" r="r" t="t"/>
                <a:pathLst>
                  <a:path extrusionOk="0" fill="none" h="4007" w="1032">
                    <a:moveTo>
                      <a:pt x="1" y="0"/>
                    </a:moveTo>
                    <a:cubicBezTo>
                      <a:pt x="1" y="0"/>
                      <a:pt x="824" y="1984"/>
                      <a:pt x="1032" y="4006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7055046" y="3429320"/>
                <a:ext cx="122203" cy="50113"/>
              </a:xfrm>
              <a:custGeom>
                <a:rect b="b" l="l" r="r" t="t"/>
                <a:pathLst>
                  <a:path extrusionOk="0" fill="none" h="1033" w="2519">
                    <a:moveTo>
                      <a:pt x="2519" y="1"/>
                    </a:moveTo>
                    <a:cubicBezTo>
                      <a:pt x="2519" y="1"/>
                      <a:pt x="783" y="368"/>
                      <a:pt x="0" y="1032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6932845" y="3268698"/>
                <a:ext cx="216511" cy="1136696"/>
              </a:xfrm>
              <a:custGeom>
                <a:rect b="b" l="l" r="r" t="t"/>
                <a:pathLst>
                  <a:path extrusionOk="0" fill="none" h="23431" w="4463">
                    <a:moveTo>
                      <a:pt x="4462" y="0"/>
                    </a:moveTo>
                    <a:cubicBezTo>
                      <a:pt x="4462" y="0"/>
                      <a:pt x="3511" y="952"/>
                      <a:pt x="2886" y="3014"/>
                    </a:cubicBezTo>
                    <a:cubicBezTo>
                      <a:pt x="823" y="9797"/>
                      <a:pt x="367" y="16033"/>
                      <a:pt x="1" y="23430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6884721" y="3611627"/>
                <a:ext cx="260318" cy="252605"/>
              </a:xfrm>
              <a:custGeom>
                <a:rect b="b" l="l" r="r" t="t"/>
                <a:pathLst>
                  <a:path extrusionOk="0" fill="none" h="5207" w="5366">
                    <a:moveTo>
                      <a:pt x="1" y="1"/>
                    </a:moveTo>
                    <a:cubicBezTo>
                      <a:pt x="1111" y="2271"/>
                      <a:pt x="1895" y="5206"/>
                      <a:pt x="1895" y="5206"/>
                    </a:cubicBezTo>
                    <a:cubicBezTo>
                      <a:pt x="1895" y="5206"/>
                      <a:pt x="3630" y="3878"/>
                      <a:pt x="5365" y="3263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6854450" y="3805964"/>
                <a:ext cx="104399" cy="220344"/>
              </a:xfrm>
              <a:custGeom>
                <a:rect b="b" l="l" r="r" t="t"/>
                <a:pathLst>
                  <a:path extrusionOk="0" fill="none" h="4542" w="2152">
                    <a:moveTo>
                      <a:pt x="2152" y="4542"/>
                    </a:moveTo>
                    <a:cubicBezTo>
                      <a:pt x="2152" y="4542"/>
                      <a:pt x="1071" y="1607"/>
                      <a:pt x="0" y="1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6327271" y="3613567"/>
                <a:ext cx="439184" cy="699453"/>
              </a:xfrm>
              <a:custGeom>
                <a:rect b="b" l="l" r="r" t="t"/>
                <a:pathLst>
                  <a:path extrusionOk="0" fill="none" h="14418" w="9053">
                    <a:moveTo>
                      <a:pt x="7853" y="14417"/>
                    </a:moveTo>
                    <a:cubicBezTo>
                      <a:pt x="7893" y="13218"/>
                      <a:pt x="8676" y="12603"/>
                      <a:pt x="8884" y="11611"/>
                    </a:cubicBezTo>
                    <a:cubicBezTo>
                      <a:pt x="9053" y="10987"/>
                      <a:pt x="9053" y="10332"/>
                      <a:pt x="8805" y="9747"/>
                    </a:cubicBezTo>
                    <a:cubicBezTo>
                      <a:pt x="8517" y="9212"/>
                      <a:pt x="8061" y="8845"/>
                      <a:pt x="7893" y="8220"/>
                    </a:cubicBezTo>
                    <a:cubicBezTo>
                      <a:pt x="7774" y="7645"/>
                      <a:pt x="8022" y="7021"/>
                      <a:pt x="8061" y="6406"/>
                    </a:cubicBezTo>
                    <a:cubicBezTo>
                      <a:pt x="8180" y="5285"/>
                      <a:pt x="7605" y="4175"/>
                      <a:pt x="6693" y="3719"/>
                    </a:cubicBezTo>
                    <a:cubicBezTo>
                      <a:pt x="6286" y="3471"/>
                      <a:pt x="5830" y="3392"/>
                      <a:pt x="5454" y="3094"/>
                    </a:cubicBezTo>
                    <a:cubicBezTo>
                      <a:pt x="5087" y="2807"/>
                      <a:pt x="4839" y="2440"/>
                      <a:pt x="4502" y="2103"/>
                    </a:cubicBezTo>
                    <a:cubicBezTo>
                      <a:pt x="3599" y="1240"/>
                      <a:pt x="1408" y="0"/>
                      <a:pt x="377" y="1280"/>
                    </a:cubicBezTo>
                    <a:cubicBezTo>
                      <a:pt x="248" y="1488"/>
                      <a:pt x="169" y="1736"/>
                      <a:pt x="129" y="1984"/>
                    </a:cubicBezTo>
                    <a:cubicBezTo>
                      <a:pt x="0" y="2727"/>
                      <a:pt x="129" y="3550"/>
                      <a:pt x="585" y="4175"/>
                    </a:cubicBezTo>
                    <a:cubicBezTo>
                      <a:pt x="992" y="4710"/>
                      <a:pt x="1656" y="5037"/>
                      <a:pt x="2231" y="5454"/>
                    </a:cubicBezTo>
                    <a:cubicBezTo>
                      <a:pt x="2608" y="5702"/>
                      <a:pt x="2856" y="5989"/>
                      <a:pt x="2856" y="6485"/>
                    </a:cubicBezTo>
                    <a:cubicBezTo>
                      <a:pt x="2895" y="7021"/>
                      <a:pt x="2648" y="7556"/>
                      <a:pt x="2856" y="8101"/>
                    </a:cubicBezTo>
                    <a:cubicBezTo>
                      <a:pt x="3143" y="8845"/>
                      <a:pt x="3262" y="8924"/>
                      <a:pt x="3808" y="9380"/>
                    </a:cubicBezTo>
                    <a:cubicBezTo>
                      <a:pt x="4383" y="9836"/>
                      <a:pt x="4462" y="10412"/>
                      <a:pt x="4551" y="11155"/>
                    </a:cubicBezTo>
                    <a:cubicBezTo>
                      <a:pt x="4631" y="11859"/>
                      <a:pt x="4918" y="12355"/>
                      <a:pt x="5493" y="12643"/>
                    </a:cubicBezTo>
                    <a:cubicBezTo>
                      <a:pt x="5949" y="12890"/>
                      <a:pt x="7109" y="13059"/>
                      <a:pt x="7853" y="14417"/>
                    </a:cubicBezTo>
                    <a:close/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6441710" y="3735719"/>
                <a:ext cx="280499" cy="745637"/>
              </a:xfrm>
              <a:custGeom>
                <a:rect b="b" l="l" r="r" t="t"/>
                <a:pathLst>
                  <a:path extrusionOk="0" fill="none" h="15370" w="5782">
                    <a:moveTo>
                      <a:pt x="1" y="1"/>
                    </a:moveTo>
                    <a:cubicBezTo>
                      <a:pt x="953" y="913"/>
                      <a:pt x="3055" y="3680"/>
                      <a:pt x="3799" y="5663"/>
                    </a:cubicBezTo>
                    <a:cubicBezTo>
                      <a:pt x="5117" y="9004"/>
                      <a:pt x="5702" y="11731"/>
                      <a:pt x="5782" y="15370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6688005" y="4038286"/>
                <a:ext cx="34201" cy="170327"/>
              </a:xfrm>
              <a:custGeom>
                <a:rect b="b" l="l" r="r" t="t"/>
                <a:pathLst>
                  <a:path extrusionOk="0" fill="none" h="3511" w="705">
                    <a:moveTo>
                      <a:pt x="705" y="1"/>
                    </a:moveTo>
                    <a:cubicBezTo>
                      <a:pt x="705" y="1"/>
                      <a:pt x="496" y="2361"/>
                      <a:pt x="1" y="3511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6637989" y="3804024"/>
                <a:ext cx="30369" cy="234315"/>
              </a:xfrm>
              <a:custGeom>
                <a:rect b="b" l="l" r="r" t="t"/>
                <a:pathLst>
                  <a:path extrusionOk="0" fill="none" h="4830" w="626">
                    <a:moveTo>
                      <a:pt x="625" y="1"/>
                    </a:moveTo>
                    <a:cubicBezTo>
                      <a:pt x="625" y="1"/>
                      <a:pt x="457" y="3303"/>
                      <a:pt x="0" y="4830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6401348" y="3757889"/>
                <a:ext cx="180418" cy="134234"/>
              </a:xfrm>
              <a:custGeom>
                <a:rect b="b" l="l" r="r" t="t"/>
                <a:pathLst>
                  <a:path extrusionOk="0" fill="none" h="2767" w="3719">
                    <a:moveTo>
                      <a:pt x="3718" y="0"/>
                    </a:moveTo>
                    <a:cubicBezTo>
                      <a:pt x="3718" y="0"/>
                      <a:pt x="3639" y="1448"/>
                      <a:pt x="3351" y="2766"/>
                    </a:cubicBezTo>
                    <a:cubicBezTo>
                      <a:pt x="3351" y="2766"/>
                      <a:pt x="1983" y="2023"/>
                      <a:pt x="0" y="1567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6511956" y="4068606"/>
                <a:ext cx="158296" cy="65928"/>
              </a:xfrm>
              <a:custGeom>
                <a:rect b="b" l="l" r="r" t="t"/>
                <a:pathLst>
                  <a:path extrusionOk="0" fill="none" h="1359" w="3263">
                    <a:moveTo>
                      <a:pt x="3263" y="1359"/>
                    </a:moveTo>
                    <a:cubicBezTo>
                      <a:pt x="3263" y="1359"/>
                      <a:pt x="1984" y="328"/>
                      <a:pt x="1" y="0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6994892" y="3643402"/>
                <a:ext cx="446897" cy="615721"/>
              </a:xfrm>
              <a:custGeom>
                <a:rect b="b" l="l" r="r" t="t"/>
                <a:pathLst>
                  <a:path extrusionOk="0" fill="none" h="12692" w="9212">
                    <a:moveTo>
                      <a:pt x="863" y="12692"/>
                    </a:moveTo>
                    <a:cubicBezTo>
                      <a:pt x="1280" y="11899"/>
                      <a:pt x="1944" y="11452"/>
                      <a:pt x="2559" y="11115"/>
                    </a:cubicBezTo>
                    <a:cubicBezTo>
                      <a:pt x="3223" y="10788"/>
                      <a:pt x="3967" y="10292"/>
                      <a:pt x="4254" y="9469"/>
                    </a:cubicBezTo>
                    <a:cubicBezTo>
                      <a:pt x="4334" y="9221"/>
                      <a:pt x="4373" y="8924"/>
                      <a:pt x="4542" y="8676"/>
                    </a:cubicBezTo>
                    <a:cubicBezTo>
                      <a:pt x="4750" y="8270"/>
                      <a:pt x="5166" y="8061"/>
                      <a:pt x="5533" y="7893"/>
                    </a:cubicBezTo>
                    <a:cubicBezTo>
                      <a:pt x="5950" y="7734"/>
                      <a:pt x="6356" y="7605"/>
                      <a:pt x="6693" y="7278"/>
                    </a:cubicBezTo>
                    <a:cubicBezTo>
                      <a:pt x="6981" y="7030"/>
                      <a:pt x="7189" y="6614"/>
                      <a:pt x="7229" y="6197"/>
                    </a:cubicBezTo>
                    <a:cubicBezTo>
                      <a:pt x="7269" y="5791"/>
                      <a:pt x="7189" y="5335"/>
                      <a:pt x="7308" y="4958"/>
                    </a:cubicBezTo>
                    <a:cubicBezTo>
                      <a:pt x="7477" y="4551"/>
                      <a:pt x="7844" y="4303"/>
                      <a:pt x="8181" y="3966"/>
                    </a:cubicBezTo>
                    <a:cubicBezTo>
                      <a:pt x="8795" y="3391"/>
                      <a:pt x="9212" y="2400"/>
                      <a:pt x="9172" y="1488"/>
                    </a:cubicBezTo>
                    <a:cubicBezTo>
                      <a:pt x="9043" y="208"/>
                      <a:pt x="7973" y="0"/>
                      <a:pt x="7060" y="377"/>
                    </a:cubicBezTo>
                    <a:cubicBezTo>
                      <a:pt x="6485" y="625"/>
                      <a:pt x="5950" y="992"/>
                      <a:pt x="5365" y="1200"/>
                    </a:cubicBezTo>
                    <a:cubicBezTo>
                      <a:pt x="4829" y="1369"/>
                      <a:pt x="4294" y="1369"/>
                      <a:pt x="3798" y="1577"/>
                    </a:cubicBezTo>
                    <a:cubicBezTo>
                      <a:pt x="3263" y="1825"/>
                      <a:pt x="2767" y="2360"/>
                      <a:pt x="2559" y="3024"/>
                    </a:cubicBezTo>
                    <a:cubicBezTo>
                      <a:pt x="2390" y="3520"/>
                      <a:pt x="2390" y="4095"/>
                      <a:pt x="2271" y="4591"/>
                    </a:cubicBezTo>
                    <a:cubicBezTo>
                      <a:pt x="2142" y="5007"/>
                      <a:pt x="1984" y="5335"/>
                      <a:pt x="1736" y="5662"/>
                    </a:cubicBezTo>
                    <a:cubicBezTo>
                      <a:pt x="1071" y="6534"/>
                      <a:pt x="209" y="6862"/>
                      <a:pt x="80" y="8101"/>
                    </a:cubicBezTo>
                    <a:cubicBezTo>
                      <a:pt x="1" y="9420"/>
                      <a:pt x="367" y="11492"/>
                      <a:pt x="863" y="12692"/>
                    </a:cubicBezTo>
                    <a:close/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7004982" y="3721796"/>
                <a:ext cx="360836" cy="735498"/>
              </a:xfrm>
              <a:custGeom>
                <a:rect b="b" l="l" r="r" t="t"/>
                <a:pathLst>
                  <a:path extrusionOk="0" fill="none" h="15161" w="7438">
                    <a:moveTo>
                      <a:pt x="7437" y="0"/>
                    </a:moveTo>
                    <a:cubicBezTo>
                      <a:pt x="3015" y="2975"/>
                      <a:pt x="616" y="9172"/>
                      <a:pt x="1" y="15161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7137274" y="3972407"/>
                <a:ext cx="196282" cy="19745"/>
              </a:xfrm>
              <a:custGeom>
                <a:rect b="b" l="l" r="r" t="t"/>
                <a:pathLst>
                  <a:path extrusionOk="0" fill="none" h="407" w="4046">
                    <a:moveTo>
                      <a:pt x="4046" y="119"/>
                    </a:moveTo>
                    <a:cubicBezTo>
                      <a:pt x="4046" y="119"/>
                      <a:pt x="1855" y="0"/>
                      <a:pt x="1" y="407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7165168" y="3729946"/>
                <a:ext cx="180418" cy="202103"/>
              </a:xfrm>
              <a:custGeom>
                <a:rect b="b" l="l" r="r" t="t"/>
                <a:pathLst>
                  <a:path extrusionOk="0" fill="none" h="4166" w="3719">
                    <a:moveTo>
                      <a:pt x="536" y="1"/>
                    </a:moveTo>
                    <a:cubicBezTo>
                      <a:pt x="1" y="1815"/>
                      <a:pt x="80" y="4165"/>
                      <a:pt x="80" y="4165"/>
                    </a:cubicBezTo>
                    <a:cubicBezTo>
                      <a:pt x="80" y="4165"/>
                      <a:pt x="1775" y="3878"/>
                      <a:pt x="3719" y="3918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7271458" y="3793933"/>
                <a:ext cx="146314" cy="8247"/>
              </a:xfrm>
              <a:custGeom>
                <a:rect b="b" l="l" r="r" t="t"/>
                <a:pathLst>
                  <a:path extrusionOk="0" fill="none" h="170" w="3016">
                    <a:moveTo>
                      <a:pt x="3015" y="169"/>
                    </a:moveTo>
                    <a:cubicBezTo>
                      <a:pt x="3015" y="169"/>
                      <a:pt x="1151" y="1"/>
                      <a:pt x="1" y="169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7053106" y="3918026"/>
                <a:ext cx="152038" cy="194390"/>
              </a:xfrm>
              <a:custGeom>
                <a:rect b="b" l="l" r="r" t="t"/>
                <a:pathLst>
                  <a:path extrusionOk="0" fill="none" h="4007" w="3134">
                    <a:moveTo>
                      <a:pt x="3134" y="3560"/>
                    </a:moveTo>
                    <a:cubicBezTo>
                      <a:pt x="3134" y="3560"/>
                      <a:pt x="1736" y="3560"/>
                      <a:pt x="615" y="4007"/>
                    </a:cubicBezTo>
                    <a:cubicBezTo>
                      <a:pt x="615" y="4007"/>
                      <a:pt x="0" y="2400"/>
                      <a:pt x="536" y="1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6503806" y="3206652"/>
                <a:ext cx="424775" cy="1001977"/>
              </a:xfrm>
              <a:custGeom>
                <a:rect b="b" l="l" r="r" t="t"/>
                <a:pathLst>
                  <a:path extrusionOk="0" fill="none" h="20654" w="8756">
                    <a:moveTo>
                      <a:pt x="6445" y="20654"/>
                    </a:moveTo>
                    <a:cubicBezTo>
                      <a:pt x="6653" y="19375"/>
                      <a:pt x="8388" y="17887"/>
                      <a:pt x="8299" y="16569"/>
                    </a:cubicBezTo>
                    <a:cubicBezTo>
                      <a:pt x="8220" y="15002"/>
                      <a:pt x="7060" y="14754"/>
                      <a:pt x="8141" y="12067"/>
                    </a:cubicBezTo>
                    <a:cubicBezTo>
                      <a:pt x="8547" y="11036"/>
                      <a:pt x="8755" y="9876"/>
                      <a:pt x="8428" y="8805"/>
                    </a:cubicBezTo>
                    <a:cubicBezTo>
                      <a:pt x="7972" y="7516"/>
                      <a:pt x="6941" y="6980"/>
                      <a:pt x="6118" y="6029"/>
                    </a:cubicBezTo>
                    <a:cubicBezTo>
                      <a:pt x="5325" y="5166"/>
                      <a:pt x="5245" y="3966"/>
                      <a:pt x="4789" y="2895"/>
                    </a:cubicBezTo>
                    <a:cubicBezTo>
                      <a:pt x="4383" y="1815"/>
                      <a:pt x="3342" y="664"/>
                      <a:pt x="2271" y="288"/>
                    </a:cubicBezTo>
                    <a:cubicBezTo>
                      <a:pt x="1606" y="0"/>
                      <a:pt x="912" y="208"/>
                      <a:pt x="496" y="823"/>
                    </a:cubicBezTo>
                    <a:cubicBezTo>
                      <a:pt x="169" y="1368"/>
                      <a:pt x="40" y="2023"/>
                      <a:pt x="0" y="2647"/>
                    </a:cubicBezTo>
                    <a:cubicBezTo>
                      <a:pt x="0" y="3550"/>
                      <a:pt x="169" y="4422"/>
                      <a:pt x="535" y="5245"/>
                    </a:cubicBezTo>
                    <a:cubicBezTo>
                      <a:pt x="912" y="6029"/>
                      <a:pt x="1487" y="6693"/>
                      <a:pt x="1815" y="7516"/>
                    </a:cubicBezTo>
                    <a:cubicBezTo>
                      <a:pt x="2231" y="8557"/>
                      <a:pt x="1735" y="9628"/>
                      <a:pt x="1735" y="10699"/>
                    </a:cubicBezTo>
                    <a:cubicBezTo>
                      <a:pt x="1775" y="12523"/>
                      <a:pt x="3510" y="12811"/>
                      <a:pt x="4006" y="14338"/>
                    </a:cubicBezTo>
                    <a:cubicBezTo>
                      <a:pt x="4174" y="14794"/>
                      <a:pt x="4045" y="15290"/>
                      <a:pt x="3927" y="15696"/>
                    </a:cubicBezTo>
                    <a:cubicBezTo>
                      <a:pt x="3758" y="16400"/>
                      <a:pt x="3589" y="16935"/>
                      <a:pt x="4174" y="17639"/>
                    </a:cubicBezTo>
                    <a:cubicBezTo>
                      <a:pt x="5414" y="19047"/>
                      <a:pt x="6157" y="19295"/>
                      <a:pt x="6445" y="20654"/>
                    </a:cubicBezTo>
                    <a:close/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6587974" y="3278789"/>
                <a:ext cx="244406" cy="1334870"/>
              </a:xfrm>
              <a:custGeom>
                <a:rect b="b" l="l" r="r" t="t"/>
                <a:pathLst>
                  <a:path extrusionOk="0" fill="none" h="27516" w="5038">
                    <a:moveTo>
                      <a:pt x="0" y="0"/>
                    </a:moveTo>
                    <a:cubicBezTo>
                      <a:pt x="863" y="1319"/>
                      <a:pt x="2063" y="3758"/>
                      <a:pt x="2687" y="5989"/>
                    </a:cubicBezTo>
                    <a:cubicBezTo>
                      <a:pt x="4670" y="13515"/>
                      <a:pt x="5037" y="19752"/>
                      <a:pt x="4631" y="27515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6503806" y="3286939"/>
                <a:ext cx="210253" cy="184299"/>
              </a:xfrm>
              <a:custGeom>
                <a:rect b="b" l="l" r="r" t="t"/>
                <a:pathLst>
                  <a:path extrusionOk="0" fill="none" h="3799" w="4334">
                    <a:moveTo>
                      <a:pt x="0" y="2024"/>
                    </a:moveTo>
                    <a:cubicBezTo>
                      <a:pt x="0" y="2024"/>
                      <a:pt x="2023" y="2440"/>
                      <a:pt x="3718" y="3799"/>
                    </a:cubicBezTo>
                    <a:cubicBezTo>
                      <a:pt x="3718" y="3799"/>
                      <a:pt x="4333" y="1855"/>
                      <a:pt x="4045" y="1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0"/>
              <p:cNvSpPr/>
              <p:nvPr/>
            </p:nvSpPr>
            <p:spPr>
              <a:xfrm>
                <a:off x="6523986" y="3447124"/>
                <a:ext cx="182358" cy="86158"/>
              </a:xfrm>
              <a:custGeom>
                <a:rect b="b" l="l" r="r" t="t"/>
                <a:pathLst>
                  <a:path extrusionOk="0" fill="none" h="1776" w="3759">
                    <a:moveTo>
                      <a:pt x="0" y="1"/>
                    </a:moveTo>
                    <a:cubicBezTo>
                      <a:pt x="0" y="1"/>
                      <a:pt x="2430" y="873"/>
                      <a:pt x="3758" y="1776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0"/>
              <p:cNvSpPr/>
              <p:nvPr/>
            </p:nvSpPr>
            <p:spPr>
              <a:xfrm>
                <a:off x="6598064" y="3499080"/>
                <a:ext cx="202540" cy="216511"/>
              </a:xfrm>
              <a:custGeom>
                <a:rect b="b" l="l" r="r" t="t"/>
                <a:pathLst>
                  <a:path extrusionOk="0" fill="none" h="4463" w="4175">
                    <a:moveTo>
                      <a:pt x="0" y="2856"/>
                    </a:moveTo>
                    <a:cubicBezTo>
                      <a:pt x="0" y="2856"/>
                      <a:pt x="2231" y="3679"/>
                      <a:pt x="3183" y="4463"/>
                    </a:cubicBezTo>
                    <a:cubicBezTo>
                      <a:pt x="4046" y="2569"/>
                      <a:pt x="4175" y="1"/>
                      <a:pt x="4175" y="1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6617760" y="3589505"/>
                <a:ext cx="270894" cy="278559"/>
              </a:xfrm>
              <a:custGeom>
                <a:rect b="b" l="l" r="r" t="t"/>
                <a:pathLst>
                  <a:path extrusionOk="0" fill="none" h="5742" w="5584">
                    <a:moveTo>
                      <a:pt x="1" y="4334"/>
                    </a:moveTo>
                    <a:cubicBezTo>
                      <a:pt x="1" y="4334"/>
                      <a:pt x="1578" y="4631"/>
                      <a:pt x="3392" y="5742"/>
                    </a:cubicBezTo>
                    <a:cubicBezTo>
                      <a:pt x="3392" y="5742"/>
                      <a:pt x="5504" y="3223"/>
                      <a:pt x="5583" y="1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6788522" y="3657810"/>
                <a:ext cx="129965" cy="252605"/>
              </a:xfrm>
              <a:custGeom>
                <a:rect b="b" l="l" r="r" t="t"/>
                <a:pathLst>
                  <a:path extrusionOk="0" fill="none" h="5207" w="2679">
                    <a:moveTo>
                      <a:pt x="1" y="5206"/>
                    </a:moveTo>
                    <a:cubicBezTo>
                      <a:pt x="1" y="5206"/>
                      <a:pt x="2272" y="2807"/>
                      <a:pt x="2678" y="1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6694263" y="3968090"/>
                <a:ext cx="110220" cy="62581"/>
              </a:xfrm>
              <a:custGeom>
                <a:rect b="b" l="l" r="r" t="t"/>
                <a:pathLst>
                  <a:path extrusionOk="0" fill="none" h="1290" w="2272">
                    <a:moveTo>
                      <a:pt x="1" y="0"/>
                    </a:moveTo>
                    <a:cubicBezTo>
                      <a:pt x="1" y="0"/>
                      <a:pt x="1527" y="585"/>
                      <a:pt x="2271" y="1289"/>
                    </a:cubicBezTo>
                  </a:path>
                </a:pathLst>
              </a:custGeom>
              <a:noFill/>
              <a:ln cap="flat" cmpd="sng" w="4225">
                <a:solidFill>
                  <a:schemeClr val="accent1"/>
                </a:solidFill>
                <a:prstDash val="solid"/>
                <a:miter lim="991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6240527" y="4431301"/>
              <a:ext cx="458147" cy="481270"/>
            </a:xfrm>
            <a:custGeom>
              <a:rect b="b" l="l" r="r" t="t"/>
              <a:pathLst>
                <a:path extrusionOk="0" h="11156" w="10620">
                  <a:moveTo>
                    <a:pt x="0" y="1"/>
                  </a:moveTo>
                  <a:lnTo>
                    <a:pt x="0" y="2390"/>
                  </a:lnTo>
                  <a:cubicBezTo>
                    <a:pt x="0" y="7725"/>
                    <a:pt x="2073" y="11155"/>
                    <a:pt x="2073" y="11155"/>
                  </a:cubicBezTo>
                  <a:lnTo>
                    <a:pt x="8557" y="11155"/>
                  </a:lnTo>
                  <a:cubicBezTo>
                    <a:pt x="8557" y="11155"/>
                    <a:pt x="10620" y="7725"/>
                    <a:pt x="10620" y="2390"/>
                  </a:cubicBezTo>
                  <a:lnTo>
                    <a:pt x="106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1959602" y="4914205"/>
              <a:ext cx="4883621" cy="43"/>
            </a:xfrm>
            <a:custGeom>
              <a:rect b="b" l="l" r="r" t="t"/>
              <a:pathLst>
                <a:path extrusionOk="0" fill="none" h="1" w="113204">
                  <a:moveTo>
                    <a:pt x="1" y="1"/>
                  </a:moveTo>
                  <a:lnTo>
                    <a:pt x="113204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5290495" y="4587854"/>
              <a:ext cx="292619" cy="303317"/>
            </a:xfrm>
            <a:custGeom>
              <a:rect b="b" l="l" r="r" t="t"/>
              <a:pathLst>
                <a:path extrusionOk="0" h="7031" w="6783">
                  <a:moveTo>
                    <a:pt x="2935" y="1"/>
                  </a:moveTo>
                  <a:lnTo>
                    <a:pt x="2856" y="5256"/>
                  </a:lnTo>
                  <a:lnTo>
                    <a:pt x="209" y="6446"/>
                  </a:lnTo>
                  <a:cubicBezTo>
                    <a:pt x="90" y="6495"/>
                    <a:pt x="0" y="6614"/>
                    <a:pt x="0" y="6693"/>
                  </a:cubicBezTo>
                  <a:cubicBezTo>
                    <a:pt x="0" y="6862"/>
                    <a:pt x="129" y="6991"/>
                    <a:pt x="298" y="6991"/>
                  </a:cubicBezTo>
                  <a:lnTo>
                    <a:pt x="6495" y="7031"/>
                  </a:lnTo>
                  <a:lnTo>
                    <a:pt x="6445" y="5454"/>
                  </a:lnTo>
                  <a:lnTo>
                    <a:pt x="6782" y="417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rgbClr val="F9CA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5274662" y="4814553"/>
              <a:ext cx="310177" cy="103148"/>
            </a:xfrm>
            <a:custGeom>
              <a:rect b="b" l="l" r="r" t="t"/>
              <a:pathLst>
                <a:path extrusionOk="0" h="2391" w="7190">
                  <a:moveTo>
                    <a:pt x="3223" y="1"/>
                  </a:moveTo>
                  <a:lnTo>
                    <a:pt x="417" y="1191"/>
                  </a:lnTo>
                  <a:cubicBezTo>
                    <a:pt x="288" y="1240"/>
                    <a:pt x="169" y="1488"/>
                    <a:pt x="119" y="1647"/>
                  </a:cubicBezTo>
                  <a:cubicBezTo>
                    <a:pt x="119" y="1686"/>
                    <a:pt x="0" y="2390"/>
                    <a:pt x="169" y="2390"/>
                  </a:cubicBezTo>
                  <a:lnTo>
                    <a:pt x="7060" y="2390"/>
                  </a:lnTo>
                  <a:cubicBezTo>
                    <a:pt x="7149" y="2390"/>
                    <a:pt x="7189" y="2311"/>
                    <a:pt x="7189" y="2271"/>
                  </a:cubicBezTo>
                  <a:lnTo>
                    <a:pt x="6812" y="120"/>
                  </a:lnTo>
                  <a:cubicBezTo>
                    <a:pt x="6812" y="120"/>
                    <a:pt x="6042" y="309"/>
                    <a:pt x="5083" y="309"/>
                  </a:cubicBezTo>
                  <a:cubicBezTo>
                    <a:pt x="4489" y="309"/>
                    <a:pt x="3823" y="236"/>
                    <a:pt x="3223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5388854" y="4818004"/>
              <a:ext cx="15876" cy="30371"/>
            </a:xfrm>
            <a:custGeom>
              <a:rect b="b" l="l" r="r" t="t"/>
              <a:pathLst>
                <a:path extrusionOk="0" fill="none" h="704" w="368">
                  <a:moveTo>
                    <a:pt x="1" y="0"/>
                  </a:moveTo>
                  <a:cubicBezTo>
                    <a:pt x="120" y="208"/>
                    <a:pt x="288" y="456"/>
                    <a:pt x="368" y="704"/>
                  </a:cubicBez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5372634" y="4828659"/>
              <a:ext cx="14150" cy="23166"/>
            </a:xfrm>
            <a:custGeom>
              <a:rect b="b" l="l" r="r" t="t"/>
              <a:pathLst>
                <a:path extrusionOk="0" fill="none" h="537" w="328">
                  <a:moveTo>
                    <a:pt x="0" y="1"/>
                  </a:moveTo>
                  <a:cubicBezTo>
                    <a:pt x="169" y="209"/>
                    <a:pt x="248" y="328"/>
                    <a:pt x="327" y="536"/>
                  </a:cubicBez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5360209" y="4833793"/>
              <a:ext cx="12467" cy="23598"/>
            </a:xfrm>
            <a:custGeom>
              <a:rect b="b" l="l" r="r" t="t"/>
              <a:pathLst>
                <a:path extrusionOk="0" fill="none" h="547" w="289">
                  <a:moveTo>
                    <a:pt x="1" y="1"/>
                  </a:moveTo>
                  <a:cubicBezTo>
                    <a:pt x="80" y="169"/>
                    <a:pt x="209" y="378"/>
                    <a:pt x="288" y="546"/>
                  </a:cubicBez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5278070" y="4896259"/>
              <a:ext cx="305043" cy="1769"/>
            </a:xfrm>
            <a:custGeom>
              <a:rect b="b" l="l" r="r" t="t"/>
              <a:pathLst>
                <a:path extrusionOk="0" fill="none" h="41" w="7071">
                  <a:moveTo>
                    <a:pt x="7070" y="40"/>
                  </a:moveTo>
                  <a:lnTo>
                    <a:pt x="1" y="1"/>
                  </a:ln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5497524" y="4851782"/>
              <a:ext cx="76617" cy="44520"/>
            </a:xfrm>
            <a:custGeom>
              <a:rect b="b" l="l" r="r" t="t"/>
              <a:pathLst>
                <a:path extrusionOk="0" fill="none" h="1032" w="1776">
                  <a:moveTo>
                    <a:pt x="1775" y="0"/>
                  </a:moveTo>
                  <a:cubicBezTo>
                    <a:pt x="1775" y="0"/>
                    <a:pt x="119" y="40"/>
                    <a:pt x="0" y="1032"/>
                  </a:cubicBez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5317457" y="4855190"/>
              <a:ext cx="23123" cy="41112"/>
            </a:xfrm>
            <a:custGeom>
              <a:rect b="b" l="l" r="r" t="t"/>
              <a:pathLst>
                <a:path extrusionOk="0" fill="none" h="953" w="536">
                  <a:moveTo>
                    <a:pt x="0" y="1"/>
                  </a:moveTo>
                  <a:cubicBezTo>
                    <a:pt x="0" y="1"/>
                    <a:pt x="456" y="665"/>
                    <a:pt x="535" y="953"/>
                  </a:cubicBez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5372634" y="3670363"/>
              <a:ext cx="272947" cy="1110035"/>
            </a:xfrm>
            <a:custGeom>
              <a:rect b="b" l="l" r="r" t="t"/>
              <a:pathLst>
                <a:path extrusionOk="0" h="25731" w="6327">
                  <a:moveTo>
                    <a:pt x="169" y="0"/>
                  </a:moveTo>
                  <a:cubicBezTo>
                    <a:pt x="169" y="0"/>
                    <a:pt x="0" y="13713"/>
                    <a:pt x="536" y="25730"/>
                  </a:cubicBezTo>
                  <a:lnTo>
                    <a:pt x="5206" y="25730"/>
                  </a:lnTo>
                  <a:cubicBezTo>
                    <a:pt x="5206" y="25730"/>
                    <a:pt x="5830" y="9995"/>
                    <a:pt x="5830" y="4294"/>
                  </a:cubicBezTo>
                  <a:cubicBezTo>
                    <a:pt x="5989" y="3262"/>
                    <a:pt x="6326" y="1815"/>
                    <a:pt x="6118" y="11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5561674" y="3855561"/>
              <a:ext cx="26574" cy="924835"/>
            </a:xfrm>
            <a:custGeom>
              <a:rect b="b" l="l" r="r" t="t"/>
              <a:pathLst>
                <a:path extrusionOk="0" fill="none" h="21438" w="616">
                  <a:moveTo>
                    <a:pt x="1" y="21437"/>
                  </a:moveTo>
                  <a:cubicBezTo>
                    <a:pt x="1" y="21437"/>
                    <a:pt x="615" y="5702"/>
                    <a:pt x="615" y="1"/>
                  </a:cubicBezTo>
                </a:path>
              </a:pathLst>
            </a:custGeom>
            <a:noFill/>
            <a:ln cap="flat" cmpd="sng" w="3225">
              <a:solidFill>
                <a:srgbClr val="848CC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5664779" y="4559641"/>
              <a:ext cx="276355" cy="326311"/>
            </a:xfrm>
            <a:custGeom>
              <a:rect b="b" l="l" r="r" t="t"/>
              <a:pathLst>
                <a:path extrusionOk="0" h="7564" w="6406">
                  <a:moveTo>
                    <a:pt x="4799" y="0"/>
                  </a:moveTo>
                  <a:lnTo>
                    <a:pt x="952" y="327"/>
                  </a:lnTo>
                  <a:lnTo>
                    <a:pt x="2529" y="5325"/>
                  </a:lnTo>
                  <a:lnTo>
                    <a:pt x="129" y="7060"/>
                  </a:lnTo>
                  <a:cubicBezTo>
                    <a:pt x="50" y="7100"/>
                    <a:pt x="0" y="7228"/>
                    <a:pt x="0" y="7347"/>
                  </a:cubicBezTo>
                  <a:cubicBezTo>
                    <a:pt x="43" y="7459"/>
                    <a:pt x="138" y="7563"/>
                    <a:pt x="273" y="7563"/>
                  </a:cubicBezTo>
                  <a:cubicBezTo>
                    <a:pt x="293" y="7563"/>
                    <a:pt x="315" y="7561"/>
                    <a:pt x="337" y="7556"/>
                  </a:cubicBezTo>
                  <a:lnTo>
                    <a:pt x="6406" y="6405"/>
                  </a:lnTo>
                  <a:lnTo>
                    <a:pt x="6078" y="4869"/>
                  </a:lnTo>
                  <a:lnTo>
                    <a:pt x="4799" y="0"/>
                  </a:lnTo>
                  <a:close/>
                </a:path>
              </a:pathLst>
            </a:custGeom>
            <a:solidFill>
              <a:srgbClr val="F9CA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656194" y="4766236"/>
              <a:ext cx="304612" cy="151465"/>
            </a:xfrm>
            <a:custGeom>
              <a:rect b="b" l="l" r="r" t="t"/>
              <a:pathLst>
                <a:path extrusionOk="0" h="3511" w="7061">
                  <a:moveTo>
                    <a:pt x="6277" y="0"/>
                  </a:moveTo>
                  <a:cubicBezTo>
                    <a:pt x="6277" y="0"/>
                    <a:pt x="4940" y="613"/>
                    <a:pt x="3538" y="613"/>
                  </a:cubicBezTo>
                  <a:cubicBezTo>
                    <a:pt x="3267" y="613"/>
                    <a:pt x="2994" y="590"/>
                    <a:pt x="2728" y="536"/>
                  </a:cubicBezTo>
                  <a:lnTo>
                    <a:pt x="160" y="2271"/>
                  </a:lnTo>
                  <a:cubicBezTo>
                    <a:pt x="80" y="2360"/>
                    <a:pt x="1" y="2608"/>
                    <a:pt x="1" y="2806"/>
                  </a:cubicBezTo>
                  <a:cubicBezTo>
                    <a:pt x="1" y="2806"/>
                    <a:pt x="41" y="3510"/>
                    <a:pt x="160" y="3510"/>
                  </a:cubicBezTo>
                  <a:lnTo>
                    <a:pt x="6942" y="2192"/>
                  </a:lnTo>
                  <a:cubicBezTo>
                    <a:pt x="7021" y="2192"/>
                    <a:pt x="7061" y="2112"/>
                    <a:pt x="7021" y="2023"/>
                  </a:cubicBezTo>
                  <a:lnTo>
                    <a:pt x="6277" y="0"/>
                  </a:ln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5748600" y="4800015"/>
              <a:ext cx="23166" cy="25280"/>
            </a:xfrm>
            <a:custGeom>
              <a:rect b="b" l="l" r="r" t="t"/>
              <a:pathLst>
                <a:path extrusionOk="0" fill="none" h="586" w="537">
                  <a:moveTo>
                    <a:pt x="1" y="1"/>
                  </a:moveTo>
                  <a:cubicBezTo>
                    <a:pt x="209" y="169"/>
                    <a:pt x="377" y="377"/>
                    <a:pt x="536" y="586"/>
                  </a:cubicBez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5736219" y="4812439"/>
              <a:ext cx="17989" cy="21397"/>
            </a:xfrm>
            <a:custGeom>
              <a:rect b="b" l="l" r="r" t="t"/>
              <a:pathLst>
                <a:path extrusionOk="0" fill="none" h="496" w="417">
                  <a:moveTo>
                    <a:pt x="0" y="0"/>
                  </a:moveTo>
                  <a:cubicBezTo>
                    <a:pt x="208" y="169"/>
                    <a:pt x="288" y="298"/>
                    <a:pt x="417" y="496"/>
                  </a:cubicBez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5723794" y="4821412"/>
              <a:ext cx="18033" cy="19715"/>
            </a:xfrm>
            <a:custGeom>
              <a:rect b="b" l="l" r="r" t="t"/>
              <a:pathLst>
                <a:path extrusionOk="0" fill="none" h="457" w="418">
                  <a:moveTo>
                    <a:pt x="1" y="0"/>
                  </a:moveTo>
                  <a:cubicBezTo>
                    <a:pt x="169" y="129"/>
                    <a:pt x="288" y="288"/>
                    <a:pt x="417" y="456"/>
                  </a:cubicBez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5656194" y="4841083"/>
              <a:ext cx="299478" cy="55219"/>
            </a:xfrm>
            <a:custGeom>
              <a:rect b="b" l="l" r="r" t="t"/>
              <a:pathLst>
                <a:path extrusionOk="0" fill="none" h="1280" w="6942">
                  <a:moveTo>
                    <a:pt x="6942" y="0"/>
                  </a:moveTo>
                  <a:lnTo>
                    <a:pt x="1" y="1280"/>
                  </a:ln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5867969" y="4798289"/>
              <a:ext cx="69757" cy="59102"/>
            </a:xfrm>
            <a:custGeom>
              <a:rect b="b" l="l" r="r" t="t"/>
              <a:pathLst>
                <a:path extrusionOk="0" fill="none" h="1370" w="1617">
                  <a:moveTo>
                    <a:pt x="1616" y="1"/>
                  </a:moveTo>
                  <a:cubicBezTo>
                    <a:pt x="1616" y="1"/>
                    <a:pt x="0" y="328"/>
                    <a:pt x="50" y="1369"/>
                  </a:cubicBez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5686176" y="4850056"/>
              <a:ext cx="30414" cy="35547"/>
            </a:xfrm>
            <a:custGeom>
              <a:rect b="b" l="l" r="r" t="t"/>
              <a:pathLst>
                <a:path extrusionOk="0" fill="none" h="824" w="705">
                  <a:moveTo>
                    <a:pt x="0" y="1"/>
                  </a:moveTo>
                  <a:cubicBezTo>
                    <a:pt x="0" y="1"/>
                    <a:pt x="585" y="536"/>
                    <a:pt x="704" y="824"/>
                  </a:cubicBez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5554426" y="3670363"/>
              <a:ext cx="377734" cy="1095929"/>
            </a:xfrm>
            <a:custGeom>
              <a:rect b="b" l="l" r="r" t="t"/>
              <a:pathLst>
                <a:path extrusionOk="0" h="25404" w="8756">
                  <a:moveTo>
                    <a:pt x="417" y="0"/>
                  </a:moveTo>
                  <a:lnTo>
                    <a:pt x="417" y="0"/>
                  </a:lnTo>
                  <a:cubicBezTo>
                    <a:pt x="417" y="0"/>
                    <a:pt x="0" y="7347"/>
                    <a:pt x="1031" y="13634"/>
                  </a:cubicBezTo>
                  <a:cubicBezTo>
                    <a:pt x="1815" y="18383"/>
                    <a:pt x="3927" y="25403"/>
                    <a:pt x="3927" y="25403"/>
                  </a:cubicBezTo>
                  <a:lnTo>
                    <a:pt x="8755" y="24332"/>
                  </a:lnTo>
                  <a:cubicBezTo>
                    <a:pt x="8755" y="24332"/>
                    <a:pt x="7109" y="17471"/>
                    <a:pt x="6445" y="13792"/>
                  </a:cubicBezTo>
                  <a:cubicBezTo>
                    <a:pt x="5781" y="10035"/>
                    <a:pt x="5989" y="6564"/>
                    <a:pt x="6118" y="4462"/>
                  </a:cubicBezTo>
                  <a:cubicBezTo>
                    <a:pt x="6118" y="4333"/>
                    <a:pt x="6118" y="4254"/>
                    <a:pt x="6158" y="4125"/>
                  </a:cubicBezTo>
                  <a:cubicBezTo>
                    <a:pt x="6326" y="3094"/>
                    <a:pt x="6614" y="1735"/>
                    <a:pt x="6405" y="119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5775562" y="3675497"/>
              <a:ext cx="130067" cy="1049726"/>
            </a:xfrm>
            <a:custGeom>
              <a:rect b="b" l="l" r="r" t="t"/>
              <a:pathLst>
                <a:path extrusionOk="0" fill="none" h="24333" w="3015">
                  <a:moveTo>
                    <a:pt x="3015" y="24332"/>
                  </a:moveTo>
                  <a:cubicBezTo>
                    <a:pt x="3015" y="24332"/>
                    <a:pt x="1319" y="17352"/>
                    <a:pt x="655" y="13673"/>
                  </a:cubicBezTo>
                  <a:cubicBezTo>
                    <a:pt x="0" y="9916"/>
                    <a:pt x="209" y="6445"/>
                    <a:pt x="328" y="4343"/>
                  </a:cubicBezTo>
                  <a:cubicBezTo>
                    <a:pt x="328" y="4214"/>
                    <a:pt x="328" y="4135"/>
                    <a:pt x="367" y="4006"/>
                  </a:cubicBezTo>
                  <a:cubicBezTo>
                    <a:pt x="536" y="2975"/>
                    <a:pt x="823" y="1616"/>
                    <a:pt x="615" y="0"/>
                  </a:cubicBezTo>
                </a:path>
              </a:pathLst>
            </a:custGeom>
            <a:noFill/>
            <a:ln cap="flat" cmpd="sng" w="3225">
              <a:solidFill>
                <a:srgbClr val="848CC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5570647" y="3670363"/>
              <a:ext cx="37273" cy="668152"/>
            </a:xfrm>
            <a:custGeom>
              <a:rect b="b" l="l" r="r" t="t"/>
              <a:pathLst>
                <a:path extrusionOk="0" fill="none" h="15488" w="864">
                  <a:moveTo>
                    <a:pt x="41" y="0"/>
                  </a:moveTo>
                  <a:cubicBezTo>
                    <a:pt x="41" y="0"/>
                    <a:pt x="1" y="8091"/>
                    <a:pt x="407" y="12682"/>
                  </a:cubicBezTo>
                  <a:cubicBezTo>
                    <a:pt x="497" y="13673"/>
                    <a:pt x="695" y="14824"/>
                    <a:pt x="864" y="15488"/>
                  </a:cubicBezTo>
                </a:path>
              </a:pathLst>
            </a:custGeom>
            <a:noFill/>
            <a:ln cap="flat" cmpd="sng" w="3225">
              <a:solidFill>
                <a:srgbClr val="848CC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5713095" y="3696851"/>
              <a:ext cx="90723" cy="73209"/>
            </a:xfrm>
            <a:custGeom>
              <a:rect b="b" l="l" r="r" t="t"/>
              <a:pathLst>
                <a:path extrusionOk="0" fill="none" h="1697" w="2103">
                  <a:moveTo>
                    <a:pt x="1" y="1"/>
                  </a:moveTo>
                  <a:cubicBezTo>
                    <a:pt x="1" y="1"/>
                    <a:pt x="576" y="1072"/>
                    <a:pt x="2103" y="1696"/>
                  </a:cubicBezTo>
                </a:path>
              </a:pathLst>
            </a:custGeom>
            <a:noFill/>
            <a:ln cap="flat" cmpd="sng" w="3225">
              <a:solidFill>
                <a:srgbClr val="848CC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5376042" y="3686195"/>
              <a:ext cx="83864" cy="69757"/>
            </a:xfrm>
            <a:custGeom>
              <a:rect b="b" l="l" r="r" t="t"/>
              <a:pathLst>
                <a:path extrusionOk="0" fill="none" h="1617" w="1944">
                  <a:moveTo>
                    <a:pt x="0" y="1616"/>
                  </a:moveTo>
                  <a:cubicBezTo>
                    <a:pt x="0" y="1616"/>
                    <a:pt x="1577" y="1200"/>
                    <a:pt x="1944" y="0"/>
                  </a:cubicBezTo>
                </a:path>
              </a:pathLst>
            </a:custGeom>
            <a:noFill/>
            <a:ln cap="flat" cmpd="sng" w="3225">
              <a:solidFill>
                <a:srgbClr val="848CC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5393988" y="4739705"/>
              <a:ext cx="204958" cy="43"/>
            </a:xfrm>
            <a:custGeom>
              <a:rect b="b" l="l" r="r" t="t"/>
              <a:pathLst>
                <a:path extrusionOk="0" fill="none" h="1" w="4751">
                  <a:moveTo>
                    <a:pt x="1" y="1"/>
                  </a:moveTo>
                  <a:lnTo>
                    <a:pt x="4750" y="1"/>
                  </a:lnTo>
                </a:path>
              </a:pathLst>
            </a:custGeom>
            <a:noFill/>
            <a:ln cap="flat" cmpd="sng" w="3225">
              <a:solidFill>
                <a:srgbClr val="848CC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5713095" y="4684099"/>
              <a:ext cx="210523" cy="44952"/>
            </a:xfrm>
            <a:custGeom>
              <a:rect b="b" l="l" r="r" t="t"/>
              <a:pathLst>
                <a:path extrusionOk="0" fill="none" h="1042" w="4880">
                  <a:moveTo>
                    <a:pt x="1" y="1042"/>
                  </a:moveTo>
                  <a:lnTo>
                    <a:pt x="4879" y="1"/>
                  </a:lnTo>
                </a:path>
              </a:pathLst>
            </a:custGeom>
            <a:noFill/>
            <a:ln cap="flat" cmpd="sng" w="3225">
              <a:solidFill>
                <a:srgbClr val="848CC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5508223" y="2994497"/>
              <a:ext cx="119368" cy="107505"/>
            </a:xfrm>
            <a:custGeom>
              <a:rect b="b" l="l" r="r" t="t"/>
              <a:pathLst>
                <a:path extrusionOk="0" h="2492" w="2767">
                  <a:moveTo>
                    <a:pt x="2439" y="1"/>
                  </a:moveTo>
                  <a:lnTo>
                    <a:pt x="159" y="209"/>
                  </a:lnTo>
                  <a:lnTo>
                    <a:pt x="0" y="1736"/>
                  </a:lnTo>
                  <a:cubicBezTo>
                    <a:pt x="0" y="1736"/>
                    <a:pt x="119" y="2361"/>
                    <a:pt x="1071" y="2480"/>
                  </a:cubicBezTo>
                  <a:cubicBezTo>
                    <a:pt x="1142" y="2488"/>
                    <a:pt x="1211" y="2492"/>
                    <a:pt x="1278" y="2492"/>
                  </a:cubicBezTo>
                  <a:cubicBezTo>
                    <a:pt x="2262" y="2492"/>
                    <a:pt x="2767" y="1657"/>
                    <a:pt x="2767" y="1657"/>
                  </a:cubicBezTo>
                  <a:lnTo>
                    <a:pt x="2439" y="1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5459863" y="2882463"/>
              <a:ext cx="65918" cy="103579"/>
            </a:xfrm>
            <a:custGeom>
              <a:rect b="b" l="l" r="r" t="t"/>
              <a:pathLst>
                <a:path extrusionOk="0" h="2401" w="1528">
                  <a:moveTo>
                    <a:pt x="873" y="0"/>
                  </a:moveTo>
                  <a:cubicBezTo>
                    <a:pt x="625" y="40"/>
                    <a:pt x="417" y="169"/>
                    <a:pt x="378" y="417"/>
                  </a:cubicBezTo>
                  <a:cubicBezTo>
                    <a:pt x="338" y="536"/>
                    <a:pt x="378" y="664"/>
                    <a:pt x="338" y="744"/>
                  </a:cubicBezTo>
                  <a:cubicBezTo>
                    <a:pt x="288" y="952"/>
                    <a:pt x="130" y="1031"/>
                    <a:pt x="40" y="1200"/>
                  </a:cubicBezTo>
                  <a:cubicBezTo>
                    <a:pt x="1" y="1319"/>
                    <a:pt x="1" y="1448"/>
                    <a:pt x="1" y="1567"/>
                  </a:cubicBezTo>
                  <a:cubicBezTo>
                    <a:pt x="40" y="1696"/>
                    <a:pt x="130" y="1815"/>
                    <a:pt x="169" y="1904"/>
                  </a:cubicBezTo>
                  <a:cubicBezTo>
                    <a:pt x="288" y="2063"/>
                    <a:pt x="417" y="2231"/>
                    <a:pt x="536" y="2310"/>
                  </a:cubicBezTo>
                  <a:cubicBezTo>
                    <a:pt x="638" y="2365"/>
                    <a:pt x="755" y="2400"/>
                    <a:pt x="869" y="2400"/>
                  </a:cubicBezTo>
                  <a:cubicBezTo>
                    <a:pt x="943" y="2400"/>
                    <a:pt x="1015" y="2385"/>
                    <a:pt x="1082" y="2350"/>
                  </a:cubicBezTo>
                  <a:cubicBezTo>
                    <a:pt x="1161" y="2310"/>
                    <a:pt x="1201" y="2231"/>
                    <a:pt x="1240" y="2191"/>
                  </a:cubicBezTo>
                  <a:cubicBezTo>
                    <a:pt x="1409" y="1944"/>
                    <a:pt x="1528" y="1696"/>
                    <a:pt x="1528" y="1408"/>
                  </a:cubicBezTo>
                  <a:lnTo>
                    <a:pt x="873" y="0"/>
                  </a:ln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5458180" y="2879745"/>
              <a:ext cx="163846" cy="155951"/>
            </a:xfrm>
            <a:custGeom>
              <a:rect b="b" l="l" r="r" t="t"/>
              <a:pathLst>
                <a:path extrusionOk="0" h="3615" w="3798">
                  <a:moveTo>
                    <a:pt x="2072" y="0"/>
                  </a:moveTo>
                  <a:cubicBezTo>
                    <a:pt x="1422" y="0"/>
                    <a:pt x="843" y="199"/>
                    <a:pt x="664" y="767"/>
                  </a:cubicBezTo>
                  <a:cubicBezTo>
                    <a:pt x="664" y="767"/>
                    <a:pt x="0" y="2909"/>
                    <a:pt x="952" y="3454"/>
                  </a:cubicBezTo>
                  <a:cubicBezTo>
                    <a:pt x="1150" y="3568"/>
                    <a:pt x="1380" y="3614"/>
                    <a:pt x="1616" y="3614"/>
                  </a:cubicBezTo>
                  <a:cubicBezTo>
                    <a:pt x="2409" y="3614"/>
                    <a:pt x="3283" y="3100"/>
                    <a:pt x="3352" y="2909"/>
                  </a:cubicBezTo>
                  <a:cubicBezTo>
                    <a:pt x="3431" y="2621"/>
                    <a:pt x="3798" y="351"/>
                    <a:pt x="3262" y="182"/>
                  </a:cubicBezTo>
                  <a:cubicBezTo>
                    <a:pt x="2888" y="74"/>
                    <a:pt x="2467" y="0"/>
                    <a:pt x="2072" y="0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5504384" y="2994497"/>
              <a:ext cx="28688" cy="19888"/>
            </a:xfrm>
            <a:custGeom>
              <a:rect b="b" l="l" r="r" t="t"/>
              <a:pathLst>
                <a:path extrusionOk="0" h="461" w="665">
                  <a:moveTo>
                    <a:pt x="625" y="1"/>
                  </a:moveTo>
                  <a:lnTo>
                    <a:pt x="0" y="170"/>
                  </a:lnTo>
                  <a:cubicBezTo>
                    <a:pt x="0" y="170"/>
                    <a:pt x="79" y="460"/>
                    <a:pt x="329" y="460"/>
                  </a:cubicBezTo>
                  <a:cubicBezTo>
                    <a:pt x="345" y="460"/>
                    <a:pt x="360" y="459"/>
                    <a:pt x="377" y="457"/>
                  </a:cubicBezTo>
                  <a:cubicBezTo>
                    <a:pt x="545" y="417"/>
                    <a:pt x="664" y="249"/>
                    <a:pt x="6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5511631" y="3023184"/>
              <a:ext cx="67644" cy="24849"/>
            </a:xfrm>
            <a:custGeom>
              <a:rect b="b" l="l" r="r" t="t"/>
              <a:pathLst>
                <a:path extrusionOk="0" fill="none" h="576" w="1568">
                  <a:moveTo>
                    <a:pt x="1" y="328"/>
                  </a:moveTo>
                  <a:cubicBezTo>
                    <a:pt x="1" y="328"/>
                    <a:pt x="913" y="575"/>
                    <a:pt x="1567" y="0"/>
                  </a:cubicBezTo>
                </a:path>
              </a:pathLst>
            </a:custGeom>
            <a:noFill/>
            <a:ln cap="flat" cmpd="sng" w="4225">
              <a:solidFill>
                <a:srgbClr val="F09880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5470562" y="2818617"/>
              <a:ext cx="181835" cy="188263"/>
            </a:xfrm>
            <a:custGeom>
              <a:rect b="b" l="l" r="r" t="t"/>
              <a:pathLst>
                <a:path extrusionOk="0" h="4364" w="4215">
                  <a:moveTo>
                    <a:pt x="1028" y="1"/>
                  </a:moveTo>
                  <a:cubicBezTo>
                    <a:pt x="839" y="1"/>
                    <a:pt x="647" y="68"/>
                    <a:pt x="496" y="161"/>
                  </a:cubicBezTo>
                  <a:cubicBezTo>
                    <a:pt x="288" y="280"/>
                    <a:pt x="130" y="449"/>
                    <a:pt x="90" y="657"/>
                  </a:cubicBezTo>
                  <a:cubicBezTo>
                    <a:pt x="1" y="905"/>
                    <a:pt x="40" y="1153"/>
                    <a:pt x="169" y="1351"/>
                  </a:cubicBezTo>
                  <a:cubicBezTo>
                    <a:pt x="209" y="1351"/>
                    <a:pt x="209" y="1401"/>
                    <a:pt x="209" y="1401"/>
                  </a:cubicBezTo>
                  <a:cubicBezTo>
                    <a:pt x="417" y="1649"/>
                    <a:pt x="705" y="1768"/>
                    <a:pt x="953" y="1897"/>
                  </a:cubicBezTo>
                  <a:cubicBezTo>
                    <a:pt x="1280" y="2016"/>
                    <a:pt x="1617" y="1936"/>
                    <a:pt x="1944" y="2055"/>
                  </a:cubicBezTo>
                  <a:cubicBezTo>
                    <a:pt x="2152" y="2144"/>
                    <a:pt x="2400" y="2303"/>
                    <a:pt x="2519" y="2511"/>
                  </a:cubicBezTo>
                  <a:cubicBezTo>
                    <a:pt x="2648" y="2720"/>
                    <a:pt x="2480" y="2967"/>
                    <a:pt x="2608" y="3176"/>
                  </a:cubicBezTo>
                  <a:cubicBezTo>
                    <a:pt x="2648" y="3255"/>
                    <a:pt x="2727" y="3295"/>
                    <a:pt x="2767" y="3384"/>
                  </a:cubicBezTo>
                  <a:cubicBezTo>
                    <a:pt x="2856" y="3463"/>
                    <a:pt x="2817" y="3582"/>
                    <a:pt x="2817" y="3711"/>
                  </a:cubicBezTo>
                  <a:cubicBezTo>
                    <a:pt x="2767" y="3790"/>
                    <a:pt x="2817" y="3959"/>
                    <a:pt x="2817" y="4038"/>
                  </a:cubicBezTo>
                  <a:cubicBezTo>
                    <a:pt x="2856" y="4167"/>
                    <a:pt x="2856" y="4247"/>
                    <a:pt x="2936" y="4326"/>
                  </a:cubicBezTo>
                  <a:cubicBezTo>
                    <a:pt x="2975" y="4351"/>
                    <a:pt x="3027" y="4363"/>
                    <a:pt x="3079" y="4363"/>
                  </a:cubicBezTo>
                  <a:cubicBezTo>
                    <a:pt x="3131" y="4363"/>
                    <a:pt x="3184" y="4351"/>
                    <a:pt x="3223" y="4326"/>
                  </a:cubicBezTo>
                  <a:cubicBezTo>
                    <a:pt x="3848" y="4247"/>
                    <a:pt x="3719" y="3424"/>
                    <a:pt x="3888" y="3007"/>
                  </a:cubicBezTo>
                  <a:cubicBezTo>
                    <a:pt x="3927" y="2888"/>
                    <a:pt x="4007" y="2799"/>
                    <a:pt x="4056" y="2680"/>
                  </a:cubicBezTo>
                  <a:cubicBezTo>
                    <a:pt x="4215" y="2224"/>
                    <a:pt x="3888" y="1599"/>
                    <a:pt x="3471" y="1351"/>
                  </a:cubicBezTo>
                  <a:cubicBezTo>
                    <a:pt x="3312" y="1312"/>
                    <a:pt x="3144" y="1272"/>
                    <a:pt x="3065" y="1153"/>
                  </a:cubicBezTo>
                  <a:cubicBezTo>
                    <a:pt x="2936" y="1024"/>
                    <a:pt x="2936" y="816"/>
                    <a:pt x="2856" y="657"/>
                  </a:cubicBezTo>
                  <a:cubicBezTo>
                    <a:pt x="2727" y="409"/>
                    <a:pt x="2440" y="320"/>
                    <a:pt x="2152" y="320"/>
                  </a:cubicBezTo>
                  <a:cubicBezTo>
                    <a:pt x="2066" y="320"/>
                    <a:pt x="1985" y="338"/>
                    <a:pt x="1902" y="338"/>
                  </a:cubicBezTo>
                  <a:cubicBezTo>
                    <a:pt x="1860" y="338"/>
                    <a:pt x="1819" y="333"/>
                    <a:pt x="1776" y="320"/>
                  </a:cubicBezTo>
                  <a:cubicBezTo>
                    <a:pt x="1577" y="280"/>
                    <a:pt x="1448" y="72"/>
                    <a:pt x="1240" y="33"/>
                  </a:cubicBezTo>
                  <a:cubicBezTo>
                    <a:pt x="1172" y="11"/>
                    <a:pt x="1100" y="1"/>
                    <a:pt x="1028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5572372" y="2957655"/>
              <a:ext cx="37100" cy="47756"/>
            </a:xfrm>
            <a:custGeom>
              <a:rect b="b" l="l" r="r" t="t"/>
              <a:pathLst>
                <a:path extrusionOk="0" h="1107" w="860">
                  <a:moveTo>
                    <a:pt x="507" y="1"/>
                  </a:moveTo>
                  <a:cubicBezTo>
                    <a:pt x="352" y="1"/>
                    <a:pt x="232" y="197"/>
                    <a:pt x="159" y="359"/>
                  </a:cubicBezTo>
                  <a:lnTo>
                    <a:pt x="1" y="736"/>
                  </a:lnTo>
                  <a:cubicBezTo>
                    <a:pt x="80" y="905"/>
                    <a:pt x="159" y="1063"/>
                    <a:pt x="328" y="1103"/>
                  </a:cubicBezTo>
                  <a:cubicBezTo>
                    <a:pt x="340" y="1105"/>
                    <a:pt x="352" y="1106"/>
                    <a:pt x="365" y="1106"/>
                  </a:cubicBezTo>
                  <a:cubicBezTo>
                    <a:pt x="636" y="1106"/>
                    <a:pt x="860" y="595"/>
                    <a:pt x="784" y="320"/>
                  </a:cubicBezTo>
                  <a:cubicBezTo>
                    <a:pt x="744" y="201"/>
                    <a:pt x="705" y="111"/>
                    <a:pt x="615" y="32"/>
                  </a:cubicBezTo>
                  <a:cubicBezTo>
                    <a:pt x="578" y="11"/>
                    <a:pt x="542" y="1"/>
                    <a:pt x="507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5490234" y="2946612"/>
              <a:ext cx="19715" cy="39387"/>
            </a:xfrm>
            <a:custGeom>
              <a:rect b="b" l="l" r="r" t="t"/>
              <a:pathLst>
                <a:path extrusionOk="0" fill="none" h="913" w="457">
                  <a:moveTo>
                    <a:pt x="378" y="0"/>
                  </a:moveTo>
                  <a:cubicBezTo>
                    <a:pt x="378" y="0"/>
                    <a:pt x="1" y="576"/>
                    <a:pt x="40" y="744"/>
                  </a:cubicBezTo>
                  <a:cubicBezTo>
                    <a:pt x="80" y="913"/>
                    <a:pt x="457" y="823"/>
                    <a:pt x="457" y="823"/>
                  </a:cubicBezTo>
                </a:path>
              </a:pathLst>
            </a:custGeom>
            <a:noFill/>
            <a:ln cap="flat" cmpd="sng" w="1975">
              <a:solidFill>
                <a:srgbClr val="F09880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5485747" y="2937380"/>
              <a:ext cx="7248" cy="11130"/>
            </a:xfrm>
            <a:custGeom>
              <a:rect b="b" l="l" r="r" t="t"/>
              <a:pathLst>
                <a:path extrusionOk="0" h="258" w="168">
                  <a:moveTo>
                    <a:pt x="108" y="0"/>
                  </a:moveTo>
                  <a:cubicBezTo>
                    <a:pt x="86" y="0"/>
                    <a:pt x="65" y="12"/>
                    <a:pt x="65" y="46"/>
                  </a:cubicBezTo>
                  <a:cubicBezTo>
                    <a:pt x="25" y="86"/>
                    <a:pt x="25" y="135"/>
                    <a:pt x="25" y="175"/>
                  </a:cubicBezTo>
                  <a:cubicBezTo>
                    <a:pt x="1" y="224"/>
                    <a:pt x="37" y="258"/>
                    <a:pt x="78" y="258"/>
                  </a:cubicBezTo>
                  <a:cubicBezTo>
                    <a:pt x="103" y="258"/>
                    <a:pt x="129" y="245"/>
                    <a:pt x="144" y="214"/>
                  </a:cubicBezTo>
                  <a:lnTo>
                    <a:pt x="144" y="46"/>
                  </a:lnTo>
                  <a:cubicBezTo>
                    <a:pt x="167" y="23"/>
                    <a:pt x="137" y="0"/>
                    <a:pt x="108" y="0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5485100" y="2917967"/>
              <a:ext cx="17601" cy="9016"/>
            </a:xfrm>
            <a:custGeom>
              <a:rect b="b" l="l" r="r" t="t"/>
              <a:pathLst>
                <a:path extrusionOk="0" fill="none" h="209" w="408">
                  <a:moveTo>
                    <a:pt x="407" y="208"/>
                  </a:moveTo>
                  <a:cubicBezTo>
                    <a:pt x="407" y="208"/>
                    <a:pt x="249" y="0"/>
                    <a:pt x="1" y="208"/>
                  </a:cubicBezTo>
                </a:path>
              </a:pathLst>
            </a:custGeom>
            <a:noFill/>
            <a:ln cap="rnd" cmpd="sng" w="1975">
              <a:solidFill>
                <a:srgbClr val="212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5537256" y="2948035"/>
              <a:ext cx="7506" cy="11173"/>
            </a:xfrm>
            <a:custGeom>
              <a:rect b="b" l="l" r="r" t="t"/>
              <a:pathLst>
                <a:path extrusionOk="0" h="259" w="174">
                  <a:moveTo>
                    <a:pt x="114" y="1"/>
                  </a:moveTo>
                  <a:cubicBezTo>
                    <a:pt x="92" y="1"/>
                    <a:pt x="71" y="13"/>
                    <a:pt x="71" y="47"/>
                  </a:cubicBezTo>
                  <a:cubicBezTo>
                    <a:pt x="31" y="86"/>
                    <a:pt x="31" y="136"/>
                    <a:pt x="31" y="176"/>
                  </a:cubicBezTo>
                  <a:cubicBezTo>
                    <a:pt x="1" y="225"/>
                    <a:pt x="38" y="259"/>
                    <a:pt x="81" y="259"/>
                  </a:cubicBezTo>
                  <a:cubicBezTo>
                    <a:pt x="107" y="259"/>
                    <a:pt x="135" y="246"/>
                    <a:pt x="150" y="215"/>
                  </a:cubicBezTo>
                  <a:lnTo>
                    <a:pt x="150" y="47"/>
                  </a:lnTo>
                  <a:cubicBezTo>
                    <a:pt x="173" y="24"/>
                    <a:pt x="143" y="1"/>
                    <a:pt x="114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536437" y="2928666"/>
              <a:ext cx="23554" cy="12424"/>
            </a:xfrm>
            <a:custGeom>
              <a:rect b="b" l="l" r="r" t="t"/>
              <a:pathLst>
                <a:path extrusionOk="0" fill="none" h="288" w="546">
                  <a:moveTo>
                    <a:pt x="1" y="89"/>
                  </a:moveTo>
                  <a:cubicBezTo>
                    <a:pt x="1" y="89"/>
                    <a:pt x="249" y="0"/>
                    <a:pt x="546" y="288"/>
                  </a:cubicBezTo>
                </a:path>
              </a:pathLst>
            </a:custGeom>
            <a:noFill/>
            <a:ln cap="rnd" cmpd="sng" w="1975">
              <a:solidFill>
                <a:srgbClr val="212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4836229" y="3069387"/>
              <a:ext cx="554392" cy="212853"/>
            </a:xfrm>
            <a:custGeom>
              <a:rect b="b" l="l" r="r" t="t"/>
              <a:pathLst>
                <a:path extrusionOk="0" h="4934" w="12851">
                  <a:moveTo>
                    <a:pt x="1359" y="0"/>
                  </a:moveTo>
                  <a:lnTo>
                    <a:pt x="0" y="1904"/>
                  </a:lnTo>
                  <a:cubicBezTo>
                    <a:pt x="0" y="1904"/>
                    <a:pt x="4670" y="4760"/>
                    <a:pt x="7060" y="4918"/>
                  </a:cubicBezTo>
                  <a:cubicBezTo>
                    <a:pt x="7194" y="4929"/>
                    <a:pt x="7335" y="4934"/>
                    <a:pt x="7481" y="4934"/>
                  </a:cubicBezTo>
                  <a:cubicBezTo>
                    <a:pt x="9625" y="4934"/>
                    <a:pt x="12851" y="3847"/>
                    <a:pt x="12851" y="3847"/>
                  </a:cubicBezTo>
                  <a:lnTo>
                    <a:pt x="10947" y="744"/>
                  </a:lnTo>
                  <a:cubicBezTo>
                    <a:pt x="10947" y="744"/>
                    <a:pt x="8520" y="1626"/>
                    <a:pt x="7479" y="1626"/>
                  </a:cubicBezTo>
                  <a:cubicBezTo>
                    <a:pt x="7417" y="1626"/>
                    <a:pt x="7360" y="1623"/>
                    <a:pt x="7308" y="1616"/>
                  </a:cubicBezTo>
                  <a:cubicBezTo>
                    <a:pt x="5573" y="1368"/>
                    <a:pt x="1359" y="0"/>
                    <a:pt x="1359" y="0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5251582" y="3065159"/>
              <a:ext cx="256683" cy="205735"/>
            </a:xfrm>
            <a:custGeom>
              <a:rect b="b" l="l" r="r" t="t"/>
              <a:pathLst>
                <a:path extrusionOk="0" h="4769" w="5950">
                  <a:moveTo>
                    <a:pt x="5090" y="0"/>
                  </a:moveTo>
                  <a:cubicBezTo>
                    <a:pt x="4442" y="0"/>
                    <a:pt x="3620" y="116"/>
                    <a:pt x="2638" y="306"/>
                  </a:cubicBezTo>
                  <a:cubicBezTo>
                    <a:pt x="1527" y="515"/>
                    <a:pt x="0" y="1050"/>
                    <a:pt x="0" y="1050"/>
                  </a:cubicBezTo>
                  <a:lnTo>
                    <a:pt x="1239" y="4768"/>
                  </a:lnTo>
                  <a:lnTo>
                    <a:pt x="4373" y="3985"/>
                  </a:lnTo>
                  <a:lnTo>
                    <a:pt x="5949" y="98"/>
                  </a:lnTo>
                  <a:cubicBezTo>
                    <a:pt x="5710" y="31"/>
                    <a:pt x="5423" y="0"/>
                    <a:pt x="509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5372634" y="3065936"/>
              <a:ext cx="486792" cy="638256"/>
            </a:xfrm>
            <a:custGeom>
              <a:rect b="b" l="l" r="r" t="t"/>
              <a:pathLst>
                <a:path extrusionOk="0" h="14795" w="11284">
                  <a:moveTo>
                    <a:pt x="5910" y="1"/>
                  </a:moveTo>
                  <a:cubicBezTo>
                    <a:pt x="5910" y="1"/>
                    <a:pt x="5245" y="626"/>
                    <a:pt x="4383" y="626"/>
                  </a:cubicBezTo>
                  <a:cubicBezTo>
                    <a:pt x="3351" y="626"/>
                    <a:pt x="3143" y="80"/>
                    <a:pt x="3143" y="80"/>
                  </a:cubicBezTo>
                  <a:cubicBezTo>
                    <a:pt x="3143" y="80"/>
                    <a:pt x="664" y="1032"/>
                    <a:pt x="288" y="4096"/>
                  </a:cubicBezTo>
                  <a:cubicBezTo>
                    <a:pt x="79" y="6029"/>
                    <a:pt x="0" y="14795"/>
                    <a:pt x="0" y="14795"/>
                  </a:cubicBezTo>
                  <a:lnTo>
                    <a:pt x="10738" y="14795"/>
                  </a:lnTo>
                  <a:cubicBezTo>
                    <a:pt x="10738" y="14795"/>
                    <a:pt x="11284" y="1121"/>
                    <a:pt x="5910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5459863" y="3418817"/>
              <a:ext cx="314016" cy="365353"/>
            </a:xfrm>
            <a:custGeom>
              <a:rect b="b" l="l" r="r" t="t"/>
              <a:pathLst>
                <a:path extrusionOk="0" h="8469" w="7279">
                  <a:moveTo>
                    <a:pt x="5048" y="1"/>
                  </a:moveTo>
                  <a:lnTo>
                    <a:pt x="1" y="1657"/>
                  </a:lnTo>
                  <a:lnTo>
                    <a:pt x="2232" y="8469"/>
                  </a:lnTo>
                  <a:lnTo>
                    <a:pt x="7279" y="6773"/>
                  </a:lnTo>
                  <a:lnTo>
                    <a:pt x="5048" y="1"/>
                  </a:lnTo>
                  <a:close/>
                </a:path>
              </a:pathLst>
            </a:custGeom>
            <a:solidFill>
              <a:srgbClr val="4B5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5500932" y="3423562"/>
              <a:ext cx="128385" cy="59490"/>
            </a:xfrm>
            <a:custGeom>
              <a:rect b="b" l="l" r="r" t="t"/>
              <a:pathLst>
                <a:path extrusionOk="0" h="1379" w="2976">
                  <a:moveTo>
                    <a:pt x="2728" y="0"/>
                  </a:moveTo>
                  <a:cubicBezTo>
                    <a:pt x="2713" y="0"/>
                    <a:pt x="2699" y="6"/>
                    <a:pt x="2688" y="20"/>
                  </a:cubicBezTo>
                  <a:lnTo>
                    <a:pt x="80" y="843"/>
                  </a:lnTo>
                  <a:cubicBezTo>
                    <a:pt x="40" y="883"/>
                    <a:pt x="1" y="962"/>
                    <a:pt x="1" y="1011"/>
                  </a:cubicBezTo>
                  <a:lnTo>
                    <a:pt x="130" y="1378"/>
                  </a:lnTo>
                  <a:lnTo>
                    <a:pt x="2975" y="426"/>
                  </a:lnTo>
                  <a:lnTo>
                    <a:pt x="2856" y="99"/>
                  </a:lnTo>
                  <a:cubicBezTo>
                    <a:pt x="2820" y="42"/>
                    <a:pt x="2769" y="0"/>
                    <a:pt x="2728" y="0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5536437" y="3413942"/>
              <a:ext cx="42838" cy="36367"/>
            </a:xfrm>
            <a:custGeom>
              <a:rect b="b" l="l" r="r" t="t"/>
              <a:pathLst>
                <a:path extrusionOk="0" h="843" w="993">
                  <a:moveTo>
                    <a:pt x="417" y="243"/>
                  </a:moveTo>
                  <a:cubicBezTo>
                    <a:pt x="546" y="243"/>
                    <a:pt x="625" y="283"/>
                    <a:pt x="665" y="362"/>
                  </a:cubicBezTo>
                  <a:cubicBezTo>
                    <a:pt x="665" y="441"/>
                    <a:pt x="625" y="530"/>
                    <a:pt x="546" y="570"/>
                  </a:cubicBezTo>
                  <a:cubicBezTo>
                    <a:pt x="522" y="581"/>
                    <a:pt x="496" y="586"/>
                    <a:pt x="471" y="586"/>
                  </a:cubicBezTo>
                  <a:cubicBezTo>
                    <a:pt x="402" y="586"/>
                    <a:pt x="338" y="549"/>
                    <a:pt x="338" y="491"/>
                  </a:cubicBezTo>
                  <a:cubicBezTo>
                    <a:pt x="298" y="362"/>
                    <a:pt x="338" y="283"/>
                    <a:pt x="417" y="243"/>
                  </a:cubicBezTo>
                  <a:close/>
                  <a:moveTo>
                    <a:pt x="524" y="1"/>
                  </a:moveTo>
                  <a:cubicBezTo>
                    <a:pt x="464" y="1"/>
                    <a:pt x="401" y="12"/>
                    <a:pt x="338" y="35"/>
                  </a:cubicBezTo>
                  <a:cubicBezTo>
                    <a:pt x="130" y="74"/>
                    <a:pt x="1" y="322"/>
                    <a:pt x="50" y="570"/>
                  </a:cubicBezTo>
                  <a:cubicBezTo>
                    <a:pt x="113" y="734"/>
                    <a:pt x="280" y="843"/>
                    <a:pt x="469" y="843"/>
                  </a:cubicBezTo>
                  <a:cubicBezTo>
                    <a:pt x="520" y="843"/>
                    <a:pt x="573" y="835"/>
                    <a:pt x="625" y="818"/>
                  </a:cubicBezTo>
                  <a:cubicBezTo>
                    <a:pt x="873" y="739"/>
                    <a:pt x="992" y="491"/>
                    <a:pt x="913" y="283"/>
                  </a:cubicBezTo>
                  <a:cubicBezTo>
                    <a:pt x="854" y="98"/>
                    <a:pt x="701" y="1"/>
                    <a:pt x="524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5600586" y="3242592"/>
              <a:ext cx="340547" cy="489812"/>
            </a:xfrm>
            <a:custGeom>
              <a:rect b="b" l="l" r="r" t="t"/>
              <a:pathLst>
                <a:path extrusionOk="0" h="11354" w="7894">
                  <a:moveTo>
                    <a:pt x="6496" y="1"/>
                  </a:moveTo>
                  <a:lnTo>
                    <a:pt x="2857" y="943"/>
                  </a:lnTo>
                  <a:cubicBezTo>
                    <a:pt x="2857" y="943"/>
                    <a:pt x="3769" y="4255"/>
                    <a:pt x="3561" y="4790"/>
                  </a:cubicBezTo>
                  <a:cubicBezTo>
                    <a:pt x="3104" y="6069"/>
                    <a:pt x="1" y="9123"/>
                    <a:pt x="1" y="9123"/>
                  </a:cubicBezTo>
                  <a:lnTo>
                    <a:pt x="1578" y="11354"/>
                  </a:lnTo>
                  <a:cubicBezTo>
                    <a:pt x="1578" y="11354"/>
                    <a:pt x="6327" y="8300"/>
                    <a:pt x="7190" y="5950"/>
                  </a:cubicBezTo>
                  <a:cubicBezTo>
                    <a:pt x="7894" y="4086"/>
                    <a:pt x="6496" y="1"/>
                    <a:pt x="6496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5627549" y="3065849"/>
              <a:ext cx="279806" cy="283732"/>
            </a:xfrm>
            <a:custGeom>
              <a:rect b="b" l="l" r="r" t="t"/>
              <a:pathLst>
                <a:path extrusionOk="0" h="6577" w="6486">
                  <a:moveTo>
                    <a:pt x="161" y="0"/>
                  </a:moveTo>
                  <a:cubicBezTo>
                    <a:pt x="58" y="0"/>
                    <a:pt x="1" y="3"/>
                    <a:pt x="1" y="3"/>
                  </a:cubicBezTo>
                  <a:lnTo>
                    <a:pt x="1448" y="3553"/>
                  </a:lnTo>
                  <a:lnTo>
                    <a:pt x="2440" y="6577"/>
                  </a:lnTo>
                  <a:lnTo>
                    <a:pt x="6485" y="5912"/>
                  </a:lnTo>
                  <a:cubicBezTo>
                    <a:pt x="6485" y="5912"/>
                    <a:pt x="6158" y="3761"/>
                    <a:pt x="5077" y="2154"/>
                  </a:cubicBezTo>
                  <a:cubicBezTo>
                    <a:pt x="3744" y="129"/>
                    <a:pt x="869" y="0"/>
                    <a:pt x="161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5695149" y="3238752"/>
              <a:ext cx="37661" cy="110827"/>
            </a:xfrm>
            <a:custGeom>
              <a:rect b="b" l="l" r="r" t="t"/>
              <a:pathLst>
                <a:path extrusionOk="0" fill="none" h="2569" w="873">
                  <a:moveTo>
                    <a:pt x="873" y="2569"/>
                  </a:moveTo>
                  <a:lnTo>
                    <a:pt x="0" y="1"/>
                  </a:lnTo>
                </a:path>
              </a:pathLst>
            </a:custGeom>
            <a:noFill/>
            <a:ln cap="flat" cmpd="sng" w="3225">
              <a:solidFill>
                <a:srgbClr val="444F9D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5385015" y="3154932"/>
              <a:ext cx="28688" cy="87704"/>
            </a:xfrm>
            <a:custGeom>
              <a:rect b="b" l="l" r="r" t="t"/>
              <a:pathLst>
                <a:path extrusionOk="0" fill="none" h="2033" w="665">
                  <a:moveTo>
                    <a:pt x="1" y="2033"/>
                  </a:moveTo>
                  <a:cubicBezTo>
                    <a:pt x="1" y="2033"/>
                    <a:pt x="130" y="744"/>
                    <a:pt x="665" y="0"/>
                  </a:cubicBezTo>
                </a:path>
              </a:pathLst>
            </a:custGeom>
            <a:noFill/>
            <a:ln cap="flat" cmpd="sng" w="3225">
              <a:solidFill>
                <a:srgbClr val="444F9D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5488551" y="3065936"/>
              <a:ext cx="169411" cy="48403"/>
            </a:xfrm>
            <a:custGeom>
              <a:rect b="b" l="l" r="r" t="t"/>
              <a:pathLst>
                <a:path extrusionOk="0" fill="none" h="1122" w="3927">
                  <a:moveTo>
                    <a:pt x="0" y="1"/>
                  </a:moveTo>
                  <a:cubicBezTo>
                    <a:pt x="0" y="1"/>
                    <a:pt x="0" y="1121"/>
                    <a:pt x="1487" y="1121"/>
                  </a:cubicBezTo>
                  <a:cubicBezTo>
                    <a:pt x="3302" y="1121"/>
                    <a:pt x="3927" y="1"/>
                    <a:pt x="3927" y="1"/>
                  </a:cubicBezTo>
                </a:path>
              </a:pathLst>
            </a:custGeom>
            <a:noFill/>
            <a:ln cap="flat" cmpd="sng" w="3225">
              <a:solidFill>
                <a:srgbClr val="444F9D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5509905" y="3597199"/>
              <a:ext cx="221222" cy="194561"/>
            </a:xfrm>
            <a:custGeom>
              <a:rect b="b" l="l" r="r" t="t"/>
              <a:pathLst>
                <a:path extrusionOk="0" h="4510" w="5128">
                  <a:moveTo>
                    <a:pt x="3095" y="1"/>
                  </a:moveTo>
                  <a:cubicBezTo>
                    <a:pt x="2440" y="705"/>
                    <a:pt x="249" y="2440"/>
                    <a:pt x="288" y="2598"/>
                  </a:cubicBezTo>
                  <a:cubicBezTo>
                    <a:pt x="301" y="2631"/>
                    <a:pt x="331" y="2645"/>
                    <a:pt x="373" y="2645"/>
                  </a:cubicBezTo>
                  <a:cubicBezTo>
                    <a:pt x="565" y="2645"/>
                    <a:pt x="1007" y="2362"/>
                    <a:pt x="1154" y="2362"/>
                  </a:cubicBezTo>
                  <a:cubicBezTo>
                    <a:pt x="1179" y="2362"/>
                    <a:pt x="1196" y="2371"/>
                    <a:pt x="1201" y="2390"/>
                  </a:cubicBezTo>
                  <a:cubicBezTo>
                    <a:pt x="1201" y="2559"/>
                    <a:pt x="1" y="3511"/>
                    <a:pt x="120" y="3719"/>
                  </a:cubicBezTo>
                  <a:cubicBezTo>
                    <a:pt x="132" y="3738"/>
                    <a:pt x="152" y="3746"/>
                    <a:pt x="179" y="3746"/>
                  </a:cubicBezTo>
                  <a:cubicBezTo>
                    <a:pt x="450" y="3746"/>
                    <a:pt x="1408" y="2886"/>
                    <a:pt x="1409" y="2886"/>
                  </a:cubicBezTo>
                  <a:lnTo>
                    <a:pt x="1409" y="2886"/>
                  </a:lnTo>
                  <a:cubicBezTo>
                    <a:pt x="1408" y="2887"/>
                    <a:pt x="209" y="4086"/>
                    <a:pt x="368" y="4254"/>
                  </a:cubicBezTo>
                  <a:cubicBezTo>
                    <a:pt x="376" y="4262"/>
                    <a:pt x="388" y="4266"/>
                    <a:pt x="403" y="4266"/>
                  </a:cubicBezTo>
                  <a:cubicBezTo>
                    <a:pt x="621" y="4266"/>
                    <a:pt x="1515" y="3492"/>
                    <a:pt x="1905" y="3223"/>
                  </a:cubicBezTo>
                  <a:lnTo>
                    <a:pt x="1905" y="3223"/>
                  </a:lnTo>
                  <a:cubicBezTo>
                    <a:pt x="1488" y="3590"/>
                    <a:pt x="913" y="4254"/>
                    <a:pt x="1032" y="4373"/>
                  </a:cubicBezTo>
                  <a:cubicBezTo>
                    <a:pt x="1045" y="4386"/>
                    <a:pt x="1063" y="4392"/>
                    <a:pt x="1085" y="4392"/>
                  </a:cubicBezTo>
                  <a:cubicBezTo>
                    <a:pt x="1295" y="4392"/>
                    <a:pt x="1908" y="3887"/>
                    <a:pt x="2400" y="3511"/>
                  </a:cubicBezTo>
                  <a:lnTo>
                    <a:pt x="2400" y="3511"/>
                  </a:lnTo>
                  <a:cubicBezTo>
                    <a:pt x="2063" y="3798"/>
                    <a:pt x="1528" y="4373"/>
                    <a:pt x="1657" y="4502"/>
                  </a:cubicBezTo>
                  <a:cubicBezTo>
                    <a:pt x="1662" y="4507"/>
                    <a:pt x="1670" y="4510"/>
                    <a:pt x="1680" y="4510"/>
                  </a:cubicBezTo>
                  <a:cubicBezTo>
                    <a:pt x="1922" y="4510"/>
                    <a:pt x="3579" y="3248"/>
                    <a:pt x="5127" y="2023"/>
                  </a:cubicBezTo>
                  <a:lnTo>
                    <a:pt x="3095" y="1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3207344" y="4587854"/>
              <a:ext cx="279806" cy="303317"/>
            </a:xfrm>
            <a:custGeom>
              <a:rect b="b" l="l" r="r" t="t"/>
              <a:pathLst>
                <a:path extrusionOk="0" h="7031" w="6486">
                  <a:moveTo>
                    <a:pt x="4215" y="1"/>
                  </a:moveTo>
                  <a:lnTo>
                    <a:pt x="368" y="417"/>
                  </a:lnTo>
                  <a:lnTo>
                    <a:pt x="40" y="5454"/>
                  </a:lnTo>
                  <a:lnTo>
                    <a:pt x="1" y="7031"/>
                  </a:lnTo>
                  <a:lnTo>
                    <a:pt x="6198" y="6991"/>
                  </a:lnTo>
                  <a:cubicBezTo>
                    <a:pt x="6356" y="6991"/>
                    <a:pt x="6485" y="6862"/>
                    <a:pt x="6485" y="6693"/>
                  </a:cubicBezTo>
                  <a:cubicBezTo>
                    <a:pt x="6485" y="6614"/>
                    <a:pt x="6396" y="6495"/>
                    <a:pt x="6277" y="6446"/>
                  </a:cubicBezTo>
                  <a:lnTo>
                    <a:pt x="3630" y="5256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3192806" y="4814553"/>
              <a:ext cx="310177" cy="103148"/>
            </a:xfrm>
            <a:custGeom>
              <a:rect b="b" l="l" r="r" t="t"/>
              <a:pathLst>
                <a:path extrusionOk="0" h="2391" w="7190">
                  <a:moveTo>
                    <a:pt x="3967" y="1"/>
                  </a:moveTo>
                  <a:cubicBezTo>
                    <a:pt x="3367" y="236"/>
                    <a:pt x="2701" y="309"/>
                    <a:pt x="2107" y="309"/>
                  </a:cubicBezTo>
                  <a:cubicBezTo>
                    <a:pt x="1148" y="309"/>
                    <a:pt x="377" y="120"/>
                    <a:pt x="377" y="120"/>
                  </a:cubicBezTo>
                  <a:lnTo>
                    <a:pt x="1" y="2271"/>
                  </a:lnTo>
                  <a:cubicBezTo>
                    <a:pt x="1" y="2311"/>
                    <a:pt x="40" y="2390"/>
                    <a:pt x="129" y="2390"/>
                  </a:cubicBezTo>
                  <a:lnTo>
                    <a:pt x="7031" y="2390"/>
                  </a:lnTo>
                  <a:cubicBezTo>
                    <a:pt x="7189" y="2390"/>
                    <a:pt x="7070" y="1686"/>
                    <a:pt x="7070" y="1647"/>
                  </a:cubicBezTo>
                  <a:cubicBezTo>
                    <a:pt x="7031" y="1488"/>
                    <a:pt x="6902" y="1240"/>
                    <a:pt x="6783" y="1191"/>
                  </a:cubicBezTo>
                  <a:lnTo>
                    <a:pt x="3967" y="1"/>
                  </a:lnTo>
                  <a:close/>
                </a:path>
              </a:pathLst>
            </a:custGeom>
            <a:solidFill>
              <a:srgbClr val="162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3372873" y="4818004"/>
              <a:ext cx="16307" cy="30371"/>
            </a:xfrm>
            <a:custGeom>
              <a:rect b="b" l="l" r="r" t="t"/>
              <a:pathLst>
                <a:path extrusionOk="0" fill="none" h="704" w="378">
                  <a:moveTo>
                    <a:pt x="378" y="0"/>
                  </a:moveTo>
                  <a:cubicBezTo>
                    <a:pt x="249" y="208"/>
                    <a:pt x="80" y="456"/>
                    <a:pt x="1" y="704"/>
                  </a:cubicBezTo>
                </a:path>
              </a:pathLst>
            </a:custGeom>
            <a:noFill/>
            <a:ln cap="flat" cmpd="sng" w="3225">
              <a:solidFill>
                <a:srgbClr val="EE728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3390862" y="4828659"/>
              <a:ext cx="14150" cy="23166"/>
            </a:xfrm>
            <a:custGeom>
              <a:rect b="b" l="l" r="r" t="t"/>
              <a:pathLst>
                <a:path extrusionOk="0" fill="none" h="537" w="328">
                  <a:moveTo>
                    <a:pt x="328" y="1"/>
                  </a:moveTo>
                  <a:cubicBezTo>
                    <a:pt x="159" y="209"/>
                    <a:pt x="80" y="328"/>
                    <a:pt x="0" y="536"/>
                  </a:cubicBezTo>
                </a:path>
              </a:pathLst>
            </a:custGeom>
            <a:noFill/>
            <a:ln cap="flat" cmpd="sng" w="3225">
              <a:solidFill>
                <a:srgbClr val="EE728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3404969" y="4833793"/>
              <a:ext cx="12467" cy="23598"/>
            </a:xfrm>
            <a:custGeom>
              <a:rect b="b" l="l" r="r" t="t"/>
              <a:pathLst>
                <a:path extrusionOk="0" fill="none" h="547" w="289">
                  <a:moveTo>
                    <a:pt x="288" y="1"/>
                  </a:moveTo>
                  <a:cubicBezTo>
                    <a:pt x="209" y="169"/>
                    <a:pt x="80" y="378"/>
                    <a:pt x="1" y="546"/>
                  </a:cubicBezTo>
                </a:path>
              </a:pathLst>
            </a:custGeom>
            <a:noFill/>
            <a:ln cap="flat" cmpd="sng" w="3225">
              <a:solidFill>
                <a:srgbClr val="EE728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3194532" y="4896259"/>
              <a:ext cx="305000" cy="1769"/>
            </a:xfrm>
            <a:custGeom>
              <a:rect b="b" l="l" r="r" t="t"/>
              <a:pathLst>
                <a:path extrusionOk="0" fill="none" h="41" w="7070">
                  <a:moveTo>
                    <a:pt x="0" y="40"/>
                  </a:moveTo>
                  <a:lnTo>
                    <a:pt x="7070" y="1"/>
                  </a:lnTo>
                </a:path>
              </a:pathLst>
            </a:custGeom>
            <a:noFill/>
            <a:ln cap="flat" cmpd="sng" w="3225">
              <a:solidFill>
                <a:srgbClr val="EE728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3203505" y="4851782"/>
              <a:ext cx="76617" cy="44520"/>
            </a:xfrm>
            <a:custGeom>
              <a:rect b="b" l="l" r="r" t="t"/>
              <a:pathLst>
                <a:path extrusionOk="0" fill="none" h="1032" w="1776">
                  <a:moveTo>
                    <a:pt x="0" y="0"/>
                  </a:moveTo>
                  <a:cubicBezTo>
                    <a:pt x="0" y="0"/>
                    <a:pt x="1656" y="40"/>
                    <a:pt x="1775" y="1032"/>
                  </a:cubicBezTo>
                </a:path>
              </a:pathLst>
            </a:custGeom>
            <a:noFill/>
            <a:ln cap="flat" cmpd="sng" w="3225">
              <a:solidFill>
                <a:srgbClr val="EE728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3437065" y="4855190"/>
              <a:ext cx="23123" cy="41112"/>
            </a:xfrm>
            <a:custGeom>
              <a:rect b="b" l="l" r="r" t="t"/>
              <a:pathLst>
                <a:path extrusionOk="0" fill="none" h="953" w="536">
                  <a:moveTo>
                    <a:pt x="536" y="1"/>
                  </a:moveTo>
                  <a:cubicBezTo>
                    <a:pt x="536" y="1"/>
                    <a:pt x="80" y="665"/>
                    <a:pt x="0" y="953"/>
                  </a:cubicBezTo>
                </a:path>
              </a:pathLst>
            </a:custGeom>
            <a:noFill/>
            <a:ln cap="flat" cmpd="sng" w="4225">
              <a:solidFill>
                <a:srgbClr val="EC646E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3012739" y="3571962"/>
              <a:ext cx="387138" cy="1212277"/>
            </a:xfrm>
            <a:custGeom>
              <a:rect b="b" l="l" r="r" t="t"/>
              <a:pathLst>
                <a:path extrusionOk="0" h="28101" w="8974">
                  <a:moveTo>
                    <a:pt x="0" y="1"/>
                  </a:moveTo>
                  <a:cubicBezTo>
                    <a:pt x="248" y="546"/>
                    <a:pt x="89" y="4760"/>
                    <a:pt x="2439" y="8637"/>
                  </a:cubicBezTo>
                  <a:cubicBezTo>
                    <a:pt x="3143" y="17313"/>
                    <a:pt x="3639" y="28101"/>
                    <a:pt x="3639" y="28101"/>
                  </a:cubicBezTo>
                  <a:lnTo>
                    <a:pt x="8974" y="28101"/>
                  </a:lnTo>
                  <a:cubicBezTo>
                    <a:pt x="8974" y="28101"/>
                    <a:pt x="8478" y="10749"/>
                    <a:pt x="7774" y="240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3139355" y="3894904"/>
              <a:ext cx="62467" cy="889331"/>
            </a:xfrm>
            <a:custGeom>
              <a:rect b="b" l="l" r="r" t="t"/>
              <a:pathLst>
                <a:path extrusionOk="0" fill="none" h="20615" w="1448">
                  <a:moveTo>
                    <a:pt x="1448" y="20615"/>
                  </a:moveTo>
                  <a:cubicBezTo>
                    <a:pt x="1448" y="20615"/>
                    <a:pt x="952" y="8131"/>
                    <a:pt x="0" y="1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2854458" y="4587854"/>
              <a:ext cx="295638" cy="303317"/>
            </a:xfrm>
            <a:custGeom>
              <a:rect b="b" l="l" r="r" t="t"/>
              <a:pathLst>
                <a:path extrusionOk="0" h="7031" w="6853">
                  <a:moveTo>
                    <a:pt x="3798" y="1"/>
                  </a:moveTo>
                  <a:lnTo>
                    <a:pt x="1" y="417"/>
                  </a:lnTo>
                  <a:lnTo>
                    <a:pt x="407" y="5454"/>
                  </a:lnTo>
                  <a:lnTo>
                    <a:pt x="367" y="7031"/>
                  </a:lnTo>
                  <a:lnTo>
                    <a:pt x="6564" y="6991"/>
                  </a:lnTo>
                  <a:cubicBezTo>
                    <a:pt x="6733" y="6991"/>
                    <a:pt x="6852" y="6862"/>
                    <a:pt x="6852" y="6693"/>
                  </a:cubicBezTo>
                  <a:cubicBezTo>
                    <a:pt x="6852" y="6614"/>
                    <a:pt x="6773" y="6495"/>
                    <a:pt x="6644" y="6446"/>
                  </a:cubicBezTo>
                  <a:lnTo>
                    <a:pt x="4006" y="5256"/>
                  </a:lnTo>
                  <a:lnTo>
                    <a:pt x="3798" y="1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2856184" y="4814553"/>
              <a:ext cx="308451" cy="103148"/>
            </a:xfrm>
            <a:custGeom>
              <a:rect b="b" l="l" r="r" t="t"/>
              <a:pathLst>
                <a:path extrusionOk="0" h="2391" w="7150">
                  <a:moveTo>
                    <a:pt x="3966" y="1"/>
                  </a:moveTo>
                  <a:cubicBezTo>
                    <a:pt x="3363" y="236"/>
                    <a:pt x="2694" y="309"/>
                    <a:pt x="2099" y="309"/>
                  </a:cubicBezTo>
                  <a:cubicBezTo>
                    <a:pt x="1138" y="309"/>
                    <a:pt x="367" y="120"/>
                    <a:pt x="367" y="120"/>
                  </a:cubicBezTo>
                  <a:lnTo>
                    <a:pt x="0" y="2271"/>
                  </a:lnTo>
                  <a:cubicBezTo>
                    <a:pt x="0" y="2311"/>
                    <a:pt x="40" y="2390"/>
                    <a:pt x="119" y="2390"/>
                  </a:cubicBezTo>
                  <a:lnTo>
                    <a:pt x="7020" y="2390"/>
                  </a:lnTo>
                  <a:cubicBezTo>
                    <a:pt x="7149" y="2390"/>
                    <a:pt x="7060" y="1686"/>
                    <a:pt x="7060" y="1647"/>
                  </a:cubicBezTo>
                  <a:cubicBezTo>
                    <a:pt x="7020" y="1488"/>
                    <a:pt x="6901" y="1240"/>
                    <a:pt x="6772" y="1191"/>
                  </a:cubicBezTo>
                  <a:lnTo>
                    <a:pt x="3966" y="1"/>
                  </a:lnTo>
                  <a:close/>
                </a:path>
              </a:pathLst>
            </a:custGeom>
            <a:solidFill>
              <a:srgbClr val="162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3036250" y="4818004"/>
              <a:ext cx="15876" cy="30371"/>
            </a:xfrm>
            <a:custGeom>
              <a:rect b="b" l="l" r="r" t="t"/>
              <a:pathLst>
                <a:path extrusionOk="0" fill="none" h="704" w="368">
                  <a:moveTo>
                    <a:pt x="367" y="0"/>
                  </a:moveTo>
                  <a:cubicBezTo>
                    <a:pt x="248" y="208"/>
                    <a:pt x="80" y="456"/>
                    <a:pt x="1" y="704"/>
                  </a:cubicBezTo>
                </a:path>
              </a:pathLst>
            </a:custGeom>
            <a:noFill/>
            <a:ln cap="flat" cmpd="sng" w="3225">
              <a:solidFill>
                <a:srgbClr val="EE728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3053808" y="4828659"/>
              <a:ext cx="14581" cy="23166"/>
            </a:xfrm>
            <a:custGeom>
              <a:rect b="b" l="l" r="r" t="t"/>
              <a:pathLst>
                <a:path extrusionOk="0" fill="none" h="537" w="338">
                  <a:moveTo>
                    <a:pt x="337" y="1"/>
                  </a:moveTo>
                  <a:cubicBezTo>
                    <a:pt x="169" y="209"/>
                    <a:pt x="89" y="328"/>
                    <a:pt x="0" y="536"/>
                  </a:cubicBezTo>
                </a:path>
              </a:pathLst>
            </a:custGeom>
            <a:noFill/>
            <a:ln cap="flat" cmpd="sng" w="3225">
              <a:solidFill>
                <a:srgbClr val="EE728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3068347" y="4833793"/>
              <a:ext cx="12424" cy="23598"/>
            </a:xfrm>
            <a:custGeom>
              <a:rect b="b" l="l" r="r" t="t"/>
              <a:pathLst>
                <a:path extrusionOk="0" fill="none" h="547" w="288">
                  <a:moveTo>
                    <a:pt x="288" y="1"/>
                  </a:moveTo>
                  <a:cubicBezTo>
                    <a:pt x="198" y="169"/>
                    <a:pt x="80" y="378"/>
                    <a:pt x="0" y="546"/>
                  </a:cubicBezTo>
                </a:path>
              </a:pathLst>
            </a:custGeom>
            <a:noFill/>
            <a:ln cap="flat" cmpd="sng" w="3225">
              <a:solidFill>
                <a:srgbClr val="EE728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2857866" y="4896259"/>
              <a:ext cx="304612" cy="1769"/>
            </a:xfrm>
            <a:custGeom>
              <a:rect b="b" l="l" r="r" t="t"/>
              <a:pathLst>
                <a:path extrusionOk="0" fill="none" h="41" w="7061">
                  <a:moveTo>
                    <a:pt x="1" y="40"/>
                  </a:moveTo>
                  <a:lnTo>
                    <a:pt x="7061" y="1"/>
                  </a:lnTo>
                </a:path>
              </a:pathLst>
            </a:custGeom>
            <a:noFill/>
            <a:ln cap="flat" cmpd="sng" w="3225">
              <a:solidFill>
                <a:srgbClr val="EE728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2866882" y="4851782"/>
              <a:ext cx="76574" cy="44520"/>
            </a:xfrm>
            <a:custGeom>
              <a:rect b="b" l="l" r="r" t="t"/>
              <a:pathLst>
                <a:path extrusionOk="0" fill="none" h="1032" w="1775">
                  <a:moveTo>
                    <a:pt x="0" y="0"/>
                  </a:moveTo>
                  <a:cubicBezTo>
                    <a:pt x="0" y="0"/>
                    <a:pt x="1646" y="40"/>
                    <a:pt x="1775" y="1032"/>
                  </a:cubicBezTo>
                </a:path>
              </a:pathLst>
            </a:custGeom>
            <a:noFill/>
            <a:ln cap="flat" cmpd="sng" w="3225">
              <a:solidFill>
                <a:srgbClr val="EE728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3100400" y="4855190"/>
              <a:ext cx="23166" cy="41112"/>
            </a:xfrm>
            <a:custGeom>
              <a:rect b="b" l="l" r="r" t="t"/>
              <a:pathLst>
                <a:path extrusionOk="0" fill="none" h="953" w="537">
                  <a:moveTo>
                    <a:pt x="536" y="1"/>
                  </a:moveTo>
                  <a:cubicBezTo>
                    <a:pt x="536" y="1"/>
                    <a:pt x="80" y="665"/>
                    <a:pt x="1" y="953"/>
                  </a:cubicBezTo>
                </a:path>
              </a:pathLst>
            </a:custGeom>
            <a:noFill/>
            <a:ln cap="flat" cmpd="sng" w="3225">
              <a:solidFill>
                <a:srgbClr val="EE728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2847167" y="3638267"/>
              <a:ext cx="319150" cy="1145971"/>
            </a:xfrm>
            <a:custGeom>
              <a:rect b="b" l="l" r="r" t="t"/>
              <a:pathLst>
                <a:path extrusionOk="0" h="26564" w="7398">
                  <a:moveTo>
                    <a:pt x="7398" y="1"/>
                  </a:moveTo>
                  <a:lnTo>
                    <a:pt x="328" y="159"/>
                  </a:lnTo>
                  <a:cubicBezTo>
                    <a:pt x="170" y="1894"/>
                    <a:pt x="170" y="4046"/>
                    <a:pt x="457" y="6108"/>
                  </a:cubicBezTo>
                  <a:cubicBezTo>
                    <a:pt x="1" y="15320"/>
                    <a:pt x="41" y="26564"/>
                    <a:pt x="41" y="26564"/>
                  </a:cubicBezTo>
                  <a:lnTo>
                    <a:pt x="5375" y="26564"/>
                  </a:lnTo>
                  <a:cubicBezTo>
                    <a:pt x="5375" y="26564"/>
                    <a:pt x="6862" y="6693"/>
                    <a:pt x="7398" y="1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2886554" y="3645127"/>
              <a:ext cx="19284" cy="1139112"/>
            </a:xfrm>
            <a:custGeom>
              <a:rect b="b" l="l" r="r" t="t"/>
              <a:pathLst>
                <a:path extrusionOk="0" fill="none" h="26405" w="447">
                  <a:moveTo>
                    <a:pt x="327" y="0"/>
                  </a:moveTo>
                  <a:cubicBezTo>
                    <a:pt x="159" y="1735"/>
                    <a:pt x="198" y="3887"/>
                    <a:pt x="446" y="5949"/>
                  </a:cubicBezTo>
                  <a:cubicBezTo>
                    <a:pt x="0" y="15161"/>
                    <a:pt x="40" y="26405"/>
                    <a:pt x="40" y="26405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3128657" y="3693443"/>
              <a:ext cx="37661" cy="409830"/>
            </a:xfrm>
            <a:custGeom>
              <a:rect b="b" l="l" r="r" t="t"/>
              <a:pathLst>
                <a:path extrusionOk="0" fill="none" h="9500" w="873">
                  <a:moveTo>
                    <a:pt x="0" y="9500"/>
                  </a:moveTo>
                  <a:cubicBezTo>
                    <a:pt x="0" y="9500"/>
                    <a:pt x="833" y="2351"/>
                    <a:pt x="873" y="1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2897253" y="3716566"/>
              <a:ext cx="103105" cy="92837"/>
            </a:xfrm>
            <a:custGeom>
              <a:rect b="b" l="l" r="r" t="t"/>
              <a:pathLst>
                <a:path extrusionOk="0" fill="none" h="2152" w="2390">
                  <a:moveTo>
                    <a:pt x="0" y="2023"/>
                  </a:moveTo>
                  <a:cubicBezTo>
                    <a:pt x="0" y="2023"/>
                    <a:pt x="1527" y="2152"/>
                    <a:pt x="2390" y="0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3159027" y="3698577"/>
              <a:ext cx="30414" cy="105262"/>
            </a:xfrm>
            <a:custGeom>
              <a:rect b="b" l="l" r="r" t="t"/>
              <a:pathLst>
                <a:path extrusionOk="0" fill="none" h="2440" w="705">
                  <a:moveTo>
                    <a:pt x="0" y="2440"/>
                  </a:moveTo>
                  <a:cubicBezTo>
                    <a:pt x="0" y="2440"/>
                    <a:pt x="456" y="2321"/>
                    <a:pt x="536" y="2152"/>
                  </a:cubicBezTo>
                  <a:cubicBezTo>
                    <a:pt x="575" y="1984"/>
                    <a:pt x="704" y="1"/>
                    <a:pt x="704" y="1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3273219" y="3716566"/>
              <a:ext cx="85590" cy="87272"/>
            </a:xfrm>
            <a:custGeom>
              <a:rect b="b" l="l" r="r" t="t"/>
              <a:pathLst>
                <a:path extrusionOk="0" fill="none" h="2023" w="1984">
                  <a:moveTo>
                    <a:pt x="40" y="0"/>
                  </a:moveTo>
                  <a:cubicBezTo>
                    <a:pt x="40" y="0"/>
                    <a:pt x="1" y="1735"/>
                    <a:pt x="1984" y="2023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3066190" y="2980390"/>
              <a:ext cx="133950" cy="127349"/>
            </a:xfrm>
            <a:custGeom>
              <a:rect b="b" l="l" r="r" t="t"/>
              <a:pathLst>
                <a:path extrusionOk="0" h="2952" w="3105">
                  <a:moveTo>
                    <a:pt x="586" y="1"/>
                  </a:moveTo>
                  <a:lnTo>
                    <a:pt x="1" y="2311"/>
                  </a:lnTo>
                  <a:cubicBezTo>
                    <a:pt x="1" y="2311"/>
                    <a:pt x="980" y="2952"/>
                    <a:pt x="1909" y="2952"/>
                  </a:cubicBezTo>
                  <a:cubicBezTo>
                    <a:pt x="2358" y="2952"/>
                    <a:pt x="2794" y="2803"/>
                    <a:pt x="3104" y="2361"/>
                  </a:cubicBezTo>
                  <a:lnTo>
                    <a:pt x="2975" y="744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3091427" y="2890013"/>
              <a:ext cx="160438" cy="146245"/>
            </a:xfrm>
            <a:custGeom>
              <a:rect b="b" l="l" r="r" t="t"/>
              <a:pathLst>
                <a:path extrusionOk="0" h="3390" w="3719">
                  <a:moveTo>
                    <a:pt x="2039" y="0"/>
                  </a:moveTo>
                  <a:cubicBezTo>
                    <a:pt x="1457" y="0"/>
                    <a:pt x="665" y="141"/>
                    <a:pt x="209" y="817"/>
                  </a:cubicBezTo>
                  <a:cubicBezTo>
                    <a:pt x="1" y="1144"/>
                    <a:pt x="536" y="2879"/>
                    <a:pt x="903" y="3127"/>
                  </a:cubicBezTo>
                  <a:cubicBezTo>
                    <a:pt x="1106" y="3312"/>
                    <a:pt x="1432" y="3390"/>
                    <a:pt x="1768" y="3390"/>
                  </a:cubicBezTo>
                  <a:cubicBezTo>
                    <a:pt x="2187" y="3390"/>
                    <a:pt x="2621" y="3269"/>
                    <a:pt x="2846" y="3087"/>
                  </a:cubicBezTo>
                  <a:cubicBezTo>
                    <a:pt x="3719" y="2344"/>
                    <a:pt x="2767" y="73"/>
                    <a:pt x="2767" y="73"/>
                  </a:cubicBezTo>
                  <a:cubicBezTo>
                    <a:pt x="2767" y="73"/>
                    <a:pt x="2457" y="0"/>
                    <a:pt x="2039" y="0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3191080" y="2939321"/>
              <a:ext cx="18033" cy="39430"/>
            </a:xfrm>
            <a:custGeom>
              <a:rect b="b" l="l" r="r" t="t"/>
              <a:pathLst>
                <a:path extrusionOk="0" fill="none" h="914" w="418">
                  <a:moveTo>
                    <a:pt x="1" y="1"/>
                  </a:moveTo>
                  <a:cubicBezTo>
                    <a:pt x="1" y="1"/>
                    <a:pt x="417" y="536"/>
                    <a:pt x="417" y="705"/>
                  </a:cubicBezTo>
                  <a:cubicBezTo>
                    <a:pt x="417" y="873"/>
                    <a:pt x="1" y="913"/>
                    <a:pt x="1" y="913"/>
                  </a:cubicBezTo>
                </a:path>
              </a:pathLst>
            </a:custGeom>
            <a:noFill/>
            <a:ln cap="flat" cmpd="sng" w="1975">
              <a:solidFill>
                <a:srgbClr val="F5A79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3166275" y="2985955"/>
              <a:ext cx="51811" cy="26919"/>
            </a:xfrm>
            <a:custGeom>
              <a:rect b="b" l="l" r="r" t="t"/>
              <a:pathLst>
                <a:path extrusionOk="0" h="624" w="1201">
                  <a:moveTo>
                    <a:pt x="1032" y="1"/>
                  </a:moveTo>
                  <a:lnTo>
                    <a:pt x="1" y="249"/>
                  </a:lnTo>
                  <a:cubicBezTo>
                    <a:pt x="1" y="249"/>
                    <a:pt x="202" y="624"/>
                    <a:pt x="582" y="624"/>
                  </a:cubicBezTo>
                  <a:cubicBezTo>
                    <a:pt x="656" y="624"/>
                    <a:pt x="737" y="610"/>
                    <a:pt x="824" y="576"/>
                  </a:cubicBezTo>
                  <a:cubicBezTo>
                    <a:pt x="1201" y="447"/>
                    <a:pt x="1032" y="1"/>
                    <a:pt x="1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3203505" y="2927975"/>
              <a:ext cx="8369" cy="11562"/>
            </a:xfrm>
            <a:custGeom>
              <a:rect b="b" l="l" r="r" t="t"/>
              <a:pathLst>
                <a:path extrusionOk="0" h="268" w="194">
                  <a:moveTo>
                    <a:pt x="74" y="1"/>
                  </a:moveTo>
                  <a:cubicBezTo>
                    <a:pt x="49" y="1"/>
                    <a:pt x="0" y="39"/>
                    <a:pt x="0" y="105"/>
                  </a:cubicBezTo>
                  <a:cubicBezTo>
                    <a:pt x="0" y="145"/>
                    <a:pt x="40" y="185"/>
                    <a:pt x="40" y="224"/>
                  </a:cubicBezTo>
                  <a:cubicBezTo>
                    <a:pt x="59" y="255"/>
                    <a:pt x="88" y="267"/>
                    <a:pt x="115" y="267"/>
                  </a:cubicBezTo>
                  <a:cubicBezTo>
                    <a:pt x="157" y="267"/>
                    <a:pt x="194" y="234"/>
                    <a:pt x="169" y="185"/>
                  </a:cubicBezTo>
                  <a:cubicBezTo>
                    <a:pt x="169" y="145"/>
                    <a:pt x="129" y="105"/>
                    <a:pt x="90" y="16"/>
                  </a:cubicBezTo>
                  <a:cubicBezTo>
                    <a:pt x="90" y="6"/>
                    <a:pt x="84" y="1"/>
                    <a:pt x="74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3192806" y="2911108"/>
              <a:ext cx="16307" cy="10742"/>
            </a:xfrm>
            <a:custGeom>
              <a:rect b="b" l="l" r="r" t="t"/>
              <a:pathLst>
                <a:path extrusionOk="0" fill="none" h="249" w="378">
                  <a:moveTo>
                    <a:pt x="1" y="248"/>
                  </a:moveTo>
                  <a:cubicBezTo>
                    <a:pt x="1" y="248"/>
                    <a:pt x="129" y="0"/>
                    <a:pt x="377" y="119"/>
                  </a:cubicBezTo>
                </a:path>
              </a:pathLst>
            </a:custGeom>
            <a:noFill/>
            <a:ln cap="rnd" cmpd="sng" w="1975">
              <a:solidFill>
                <a:srgbClr val="212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3153894" y="2945921"/>
              <a:ext cx="7938" cy="11562"/>
            </a:xfrm>
            <a:custGeom>
              <a:rect b="b" l="l" r="r" t="t"/>
              <a:pathLst>
                <a:path extrusionOk="0" h="268" w="184">
                  <a:moveTo>
                    <a:pt x="77" y="0"/>
                  </a:moveTo>
                  <a:cubicBezTo>
                    <a:pt x="40" y="0"/>
                    <a:pt x="0" y="28"/>
                    <a:pt x="0" y="56"/>
                  </a:cubicBezTo>
                  <a:cubicBezTo>
                    <a:pt x="0" y="96"/>
                    <a:pt x="40" y="185"/>
                    <a:pt x="40" y="225"/>
                  </a:cubicBezTo>
                  <a:cubicBezTo>
                    <a:pt x="55" y="255"/>
                    <a:pt x="82" y="268"/>
                    <a:pt x="107" y="268"/>
                  </a:cubicBezTo>
                  <a:cubicBezTo>
                    <a:pt x="147" y="268"/>
                    <a:pt x="183" y="234"/>
                    <a:pt x="159" y="185"/>
                  </a:cubicBezTo>
                  <a:cubicBezTo>
                    <a:pt x="159" y="135"/>
                    <a:pt x="119" y="56"/>
                    <a:pt x="119" y="16"/>
                  </a:cubicBezTo>
                  <a:cubicBezTo>
                    <a:pt x="108" y="5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3137630" y="2926940"/>
              <a:ext cx="21441" cy="14150"/>
            </a:xfrm>
            <a:custGeom>
              <a:rect b="b" l="l" r="r" t="t"/>
              <a:pathLst>
                <a:path extrusionOk="0" fill="none" h="328" w="497">
                  <a:moveTo>
                    <a:pt x="496" y="80"/>
                  </a:moveTo>
                  <a:cubicBezTo>
                    <a:pt x="496" y="80"/>
                    <a:pt x="248" y="0"/>
                    <a:pt x="0" y="328"/>
                  </a:cubicBezTo>
                </a:path>
              </a:pathLst>
            </a:custGeom>
            <a:noFill/>
            <a:ln cap="rnd" cmpd="sng" w="1975">
              <a:solidFill>
                <a:srgbClr val="212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3041384" y="2829704"/>
              <a:ext cx="199781" cy="186796"/>
            </a:xfrm>
            <a:custGeom>
              <a:rect b="b" l="l" r="r" t="t"/>
              <a:pathLst>
                <a:path extrusionOk="0" h="4330" w="4631">
                  <a:moveTo>
                    <a:pt x="2726" y="1"/>
                  </a:moveTo>
                  <a:cubicBezTo>
                    <a:pt x="2524" y="1"/>
                    <a:pt x="2328" y="54"/>
                    <a:pt x="2152" y="192"/>
                  </a:cubicBezTo>
                  <a:cubicBezTo>
                    <a:pt x="2112" y="232"/>
                    <a:pt x="2023" y="271"/>
                    <a:pt x="1984" y="311"/>
                  </a:cubicBezTo>
                  <a:cubicBezTo>
                    <a:pt x="1904" y="365"/>
                    <a:pt x="1812" y="380"/>
                    <a:pt x="1714" y="380"/>
                  </a:cubicBezTo>
                  <a:cubicBezTo>
                    <a:pt x="1588" y="380"/>
                    <a:pt x="1452" y="355"/>
                    <a:pt x="1320" y="355"/>
                  </a:cubicBezTo>
                  <a:cubicBezTo>
                    <a:pt x="1235" y="355"/>
                    <a:pt x="1151" y="366"/>
                    <a:pt x="1071" y="400"/>
                  </a:cubicBezTo>
                  <a:cubicBezTo>
                    <a:pt x="992" y="480"/>
                    <a:pt x="913" y="599"/>
                    <a:pt x="823" y="727"/>
                  </a:cubicBezTo>
                  <a:cubicBezTo>
                    <a:pt x="784" y="846"/>
                    <a:pt x="744" y="1015"/>
                    <a:pt x="625" y="1144"/>
                  </a:cubicBezTo>
                  <a:cubicBezTo>
                    <a:pt x="576" y="1184"/>
                    <a:pt x="496" y="1223"/>
                    <a:pt x="457" y="1263"/>
                  </a:cubicBezTo>
                  <a:cubicBezTo>
                    <a:pt x="129" y="1511"/>
                    <a:pt x="1" y="2006"/>
                    <a:pt x="169" y="2383"/>
                  </a:cubicBezTo>
                  <a:cubicBezTo>
                    <a:pt x="248" y="2542"/>
                    <a:pt x="328" y="2710"/>
                    <a:pt x="417" y="2919"/>
                  </a:cubicBezTo>
                  <a:cubicBezTo>
                    <a:pt x="457" y="2998"/>
                    <a:pt x="457" y="3077"/>
                    <a:pt x="496" y="3167"/>
                  </a:cubicBezTo>
                  <a:cubicBezTo>
                    <a:pt x="496" y="3246"/>
                    <a:pt x="536" y="3325"/>
                    <a:pt x="536" y="3454"/>
                  </a:cubicBezTo>
                  <a:cubicBezTo>
                    <a:pt x="625" y="3702"/>
                    <a:pt x="665" y="4029"/>
                    <a:pt x="913" y="4198"/>
                  </a:cubicBezTo>
                  <a:cubicBezTo>
                    <a:pt x="1024" y="4288"/>
                    <a:pt x="1157" y="4330"/>
                    <a:pt x="1270" y="4330"/>
                  </a:cubicBezTo>
                  <a:cubicBezTo>
                    <a:pt x="1368" y="4330"/>
                    <a:pt x="1451" y="4298"/>
                    <a:pt x="1488" y="4237"/>
                  </a:cubicBezTo>
                  <a:cubicBezTo>
                    <a:pt x="1567" y="4029"/>
                    <a:pt x="1369" y="3742"/>
                    <a:pt x="1280" y="3533"/>
                  </a:cubicBezTo>
                  <a:cubicBezTo>
                    <a:pt x="1200" y="3286"/>
                    <a:pt x="1448" y="3127"/>
                    <a:pt x="1567" y="2919"/>
                  </a:cubicBezTo>
                  <a:cubicBezTo>
                    <a:pt x="1656" y="2829"/>
                    <a:pt x="1736" y="2710"/>
                    <a:pt x="1815" y="2582"/>
                  </a:cubicBezTo>
                  <a:cubicBezTo>
                    <a:pt x="1865" y="2463"/>
                    <a:pt x="1815" y="2294"/>
                    <a:pt x="1904" y="2215"/>
                  </a:cubicBezTo>
                  <a:cubicBezTo>
                    <a:pt x="1949" y="2142"/>
                    <a:pt x="2010" y="2126"/>
                    <a:pt x="2076" y="2126"/>
                  </a:cubicBezTo>
                  <a:cubicBezTo>
                    <a:pt x="2126" y="2126"/>
                    <a:pt x="2180" y="2135"/>
                    <a:pt x="2231" y="2135"/>
                  </a:cubicBezTo>
                  <a:cubicBezTo>
                    <a:pt x="2519" y="2086"/>
                    <a:pt x="2608" y="1798"/>
                    <a:pt x="2807" y="1719"/>
                  </a:cubicBezTo>
                  <a:cubicBezTo>
                    <a:pt x="2855" y="1703"/>
                    <a:pt x="2905" y="1697"/>
                    <a:pt x="2957" y="1697"/>
                  </a:cubicBezTo>
                  <a:cubicBezTo>
                    <a:pt x="3169" y="1697"/>
                    <a:pt x="3400" y="1806"/>
                    <a:pt x="3600" y="1838"/>
                  </a:cubicBezTo>
                  <a:cubicBezTo>
                    <a:pt x="3708" y="1838"/>
                    <a:pt x="3823" y="1847"/>
                    <a:pt x="3939" y="1847"/>
                  </a:cubicBezTo>
                  <a:cubicBezTo>
                    <a:pt x="4090" y="1847"/>
                    <a:pt x="4243" y="1831"/>
                    <a:pt x="4383" y="1759"/>
                  </a:cubicBezTo>
                  <a:cubicBezTo>
                    <a:pt x="4462" y="1719"/>
                    <a:pt x="4542" y="1679"/>
                    <a:pt x="4591" y="1550"/>
                  </a:cubicBezTo>
                  <a:cubicBezTo>
                    <a:pt x="4631" y="1471"/>
                    <a:pt x="4631" y="1392"/>
                    <a:pt x="4631" y="1302"/>
                  </a:cubicBezTo>
                  <a:cubicBezTo>
                    <a:pt x="4631" y="1055"/>
                    <a:pt x="4591" y="807"/>
                    <a:pt x="4423" y="688"/>
                  </a:cubicBezTo>
                  <a:cubicBezTo>
                    <a:pt x="4215" y="519"/>
                    <a:pt x="3967" y="559"/>
                    <a:pt x="3798" y="400"/>
                  </a:cubicBezTo>
                  <a:cubicBezTo>
                    <a:pt x="3639" y="271"/>
                    <a:pt x="3600" y="192"/>
                    <a:pt x="3392" y="152"/>
                  </a:cubicBezTo>
                  <a:cubicBezTo>
                    <a:pt x="3174" y="64"/>
                    <a:pt x="2946" y="1"/>
                    <a:pt x="2726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3075163" y="2956275"/>
              <a:ext cx="39430" cy="47670"/>
            </a:xfrm>
            <a:custGeom>
              <a:rect b="b" l="l" r="r" t="t"/>
              <a:pathLst>
                <a:path extrusionOk="0" h="1105" w="914">
                  <a:moveTo>
                    <a:pt x="399" y="0"/>
                  </a:moveTo>
                  <a:cubicBezTo>
                    <a:pt x="327" y="0"/>
                    <a:pt x="262" y="39"/>
                    <a:pt x="209" y="104"/>
                  </a:cubicBezTo>
                  <a:cubicBezTo>
                    <a:pt x="1" y="312"/>
                    <a:pt x="249" y="847"/>
                    <a:pt x="378" y="937"/>
                  </a:cubicBezTo>
                  <a:cubicBezTo>
                    <a:pt x="529" y="1041"/>
                    <a:pt x="659" y="1104"/>
                    <a:pt x="753" y="1104"/>
                  </a:cubicBezTo>
                  <a:cubicBezTo>
                    <a:pt x="838" y="1104"/>
                    <a:pt x="894" y="1054"/>
                    <a:pt x="913" y="937"/>
                  </a:cubicBezTo>
                  <a:lnTo>
                    <a:pt x="744" y="272"/>
                  </a:lnTo>
                  <a:cubicBezTo>
                    <a:pt x="622" y="79"/>
                    <a:pt x="502" y="0"/>
                    <a:pt x="399" y="0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3130339" y="3021459"/>
              <a:ext cx="64235" cy="19715"/>
            </a:xfrm>
            <a:custGeom>
              <a:rect b="b" l="l" r="r" t="t"/>
              <a:pathLst>
                <a:path extrusionOk="0" fill="none" h="457" w="1489">
                  <a:moveTo>
                    <a:pt x="1488" y="328"/>
                  </a:moveTo>
                  <a:cubicBezTo>
                    <a:pt x="705" y="457"/>
                    <a:pt x="1" y="1"/>
                    <a:pt x="1" y="1"/>
                  </a:cubicBezTo>
                </a:path>
              </a:pathLst>
            </a:custGeom>
            <a:noFill/>
            <a:ln cap="flat" cmpd="sng" w="3225">
              <a:solidFill>
                <a:srgbClr val="F5A79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3194532" y="2912833"/>
              <a:ext cx="35979" cy="37230"/>
            </a:xfrm>
            <a:custGeom>
              <a:rect b="b" l="l" r="r" t="t"/>
              <a:pathLst>
                <a:path extrusionOk="0" fill="none" h="863" w="834">
                  <a:moveTo>
                    <a:pt x="833" y="407"/>
                  </a:moveTo>
                  <a:cubicBezTo>
                    <a:pt x="833" y="655"/>
                    <a:pt x="665" y="863"/>
                    <a:pt x="417" y="863"/>
                  </a:cubicBezTo>
                  <a:cubicBezTo>
                    <a:pt x="169" y="863"/>
                    <a:pt x="0" y="655"/>
                    <a:pt x="0" y="407"/>
                  </a:cubicBezTo>
                  <a:cubicBezTo>
                    <a:pt x="0" y="159"/>
                    <a:pt x="169" y="0"/>
                    <a:pt x="417" y="0"/>
                  </a:cubicBezTo>
                  <a:cubicBezTo>
                    <a:pt x="665" y="0"/>
                    <a:pt x="833" y="159"/>
                    <a:pt x="833" y="407"/>
                  </a:cubicBezTo>
                  <a:close/>
                </a:path>
              </a:pathLst>
            </a:custGeom>
            <a:noFill/>
            <a:ln cap="flat" cmpd="sng" w="3225">
              <a:solidFill>
                <a:srgbClr val="212237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3141038" y="2935913"/>
              <a:ext cx="35979" cy="37273"/>
            </a:xfrm>
            <a:custGeom>
              <a:rect b="b" l="l" r="r" t="t"/>
              <a:pathLst>
                <a:path extrusionOk="0" fill="none" h="864" w="834">
                  <a:moveTo>
                    <a:pt x="834" y="417"/>
                  </a:moveTo>
                  <a:cubicBezTo>
                    <a:pt x="834" y="665"/>
                    <a:pt x="665" y="863"/>
                    <a:pt x="417" y="863"/>
                  </a:cubicBezTo>
                  <a:cubicBezTo>
                    <a:pt x="169" y="863"/>
                    <a:pt x="1" y="665"/>
                    <a:pt x="1" y="417"/>
                  </a:cubicBezTo>
                  <a:cubicBezTo>
                    <a:pt x="1" y="169"/>
                    <a:pt x="169" y="1"/>
                    <a:pt x="417" y="1"/>
                  </a:cubicBezTo>
                  <a:cubicBezTo>
                    <a:pt x="665" y="1"/>
                    <a:pt x="834" y="169"/>
                    <a:pt x="834" y="417"/>
                  </a:cubicBezTo>
                  <a:close/>
                </a:path>
              </a:pathLst>
            </a:custGeom>
            <a:noFill/>
            <a:ln cap="flat" cmpd="sng" w="3225">
              <a:solidFill>
                <a:srgbClr val="212237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3176974" y="2937639"/>
              <a:ext cx="17601" cy="10742"/>
            </a:xfrm>
            <a:custGeom>
              <a:rect b="b" l="l" r="r" t="t"/>
              <a:pathLst>
                <a:path extrusionOk="0" fill="none" h="249" w="408">
                  <a:moveTo>
                    <a:pt x="1" y="248"/>
                  </a:moveTo>
                  <a:lnTo>
                    <a:pt x="407" y="0"/>
                  </a:lnTo>
                </a:path>
              </a:pathLst>
            </a:custGeom>
            <a:noFill/>
            <a:ln cap="flat" cmpd="sng" w="3225">
              <a:solidFill>
                <a:srgbClr val="212237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3102125" y="2957310"/>
              <a:ext cx="41112" cy="7291"/>
            </a:xfrm>
            <a:custGeom>
              <a:rect b="b" l="l" r="r" t="t"/>
              <a:pathLst>
                <a:path extrusionOk="0" fill="none" h="169" w="953">
                  <a:moveTo>
                    <a:pt x="952" y="169"/>
                  </a:moveTo>
                  <a:lnTo>
                    <a:pt x="1" y="0"/>
                  </a:lnTo>
                </a:path>
              </a:pathLst>
            </a:custGeom>
            <a:noFill/>
            <a:ln cap="flat" cmpd="sng" w="3225">
              <a:solidFill>
                <a:srgbClr val="212237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2839920" y="3065936"/>
              <a:ext cx="482952" cy="645116"/>
            </a:xfrm>
            <a:custGeom>
              <a:rect b="b" l="l" r="r" t="t"/>
              <a:pathLst>
                <a:path extrusionOk="0" h="14954" w="11195">
                  <a:moveTo>
                    <a:pt x="5335" y="1"/>
                  </a:moveTo>
                  <a:cubicBezTo>
                    <a:pt x="0" y="1121"/>
                    <a:pt x="536" y="14953"/>
                    <a:pt x="536" y="14953"/>
                  </a:cubicBezTo>
                  <a:lnTo>
                    <a:pt x="11076" y="14953"/>
                  </a:lnTo>
                  <a:cubicBezTo>
                    <a:pt x="11076" y="14953"/>
                    <a:pt x="11195" y="12147"/>
                    <a:pt x="10947" y="6485"/>
                  </a:cubicBezTo>
                  <a:cubicBezTo>
                    <a:pt x="10699" y="784"/>
                    <a:pt x="8349" y="328"/>
                    <a:pt x="8349" y="328"/>
                  </a:cubicBezTo>
                  <a:cubicBezTo>
                    <a:pt x="8349" y="328"/>
                    <a:pt x="8197" y="668"/>
                    <a:pt x="7264" y="668"/>
                  </a:cubicBezTo>
                  <a:cubicBezTo>
                    <a:pt x="7215" y="668"/>
                    <a:pt x="7163" y="667"/>
                    <a:pt x="7110" y="665"/>
                  </a:cubicBezTo>
                  <a:cubicBezTo>
                    <a:pt x="5702" y="576"/>
                    <a:pt x="5335" y="1"/>
                    <a:pt x="5335" y="1"/>
                  </a:cubicBezTo>
                  <a:close/>
                </a:path>
              </a:pathLst>
            </a:custGeom>
            <a:solidFill>
              <a:srgbClr val="4544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3043110" y="3074952"/>
              <a:ext cx="198056" cy="42795"/>
            </a:xfrm>
            <a:custGeom>
              <a:rect b="b" l="l" r="r" t="t"/>
              <a:pathLst>
                <a:path extrusionOk="0" fill="none" h="992" w="4591">
                  <a:moveTo>
                    <a:pt x="0" y="0"/>
                  </a:moveTo>
                  <a:cubicBezTo>
                    <a:pt x="0" y="0"/>
                    <a:pt x="417" y="952"/>
                    <a:pt x="2608" y="952"/>
                  </a:cubicBezTo>
                  <a:cubicBezTo>
                    <a:pt x="4056" y="992"/>
                    <a:pt x="4591" y="456"/>
                    <a:pt x="4591" y="456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3437065" y="3613031"/>
              <a:ext cx="210480" cy="196675"/>
            </a:xfrm>
            <a:custGeom>
              <a:rect b="b" l="l" r="r" t="t"/>
              <a:pathLst>
                <a:path extrusionOk="0" h="4559" w="4879">
                  <a:moveTo>
                    <a:pt x="2152" y="1"/>
                  </a:moveTo>
                  <a:lnTo>
                    <a:pt x="0" y="1656"/>
                  </a:lnTo>
                  <a:cubicBezTo>
                    <a:pt x="1395" y="3089"/>
                    <a:pt x="2862" y="4558"/>
                    <a:pt x="3119" y="4558"/>
                  </a:cubicBezTo>
                  <a:cubicBezTo>
                    <a:pt x="3129" y="4558"/>
                    <a:pt x="3137" y="4556"/>
                    <a:pt x="3143" y="4552"/>
                  </a:cubicBezTo>
                  <a:cubicBezTo>
                    <a:pt x="3262" y="4462"/>
                    <a:pt x="2806" y="3808"/>
                    <a:pt x="2519" y="3471"/>
                  </a:cubicBezTo>
                  <a:lnTo>
                    <a:pt x="2519" y="3471"/>
                  </a:lnTo>
                  <a:cubicBezTo>
                    <a:pt x="2987" y="3939"/>
                    <a:pt x="3535" y="4558"/>
                    <a:pt x="3728" y="4558"/>
                  </a:cubicBezTo>
                  <a:cubicBezTo>
                    <a:pt x="3739" y="4558"/>
                    <a:pt x="3749" y="4556"/>
                    <a:pt x="3758" y="4552"/>
                  </a:cubicBezTo>
                  <a:cubicBezTo>
                    <a:pt x="3927" y="4423"/>
                    <a:pt x="3391" y="3679"/>
                    <a:pt x="3054" y="3263"/>
                  </a:cubicBezTo>
                  <a:lnTo>
                    <a:pt x="3054" y="3263"/>
                  </a:lnTo>
                  <a:cubicBezTo>
                    <a:pt x="3409" y="3580"/>
                    <a:pt x="4195" y="4513"/>
                    <a:pt x="4393" y="4513"/>
                  </a:cubicBezTo>
                  <a:cubicBezTo>
                    <a:pt x="4405" y="4513"/>
                    <a:pt x="4415" y="4510"/>
                    <a:pt x="4422" y="4502"/>
                  </a:cubicBezTo>
                  <a:cubicBezTo>
                    <a:pt x="4631" y="4383"/>
                    <a:pt x="3550" y="3015"/>
                    <a:pt x="3550" y="3015"/>
                  </a:cubicBezTo>
                  <a:lnTo>
                    <a:pt x="3550" y="3015"/>
                  </a:lnTo>
                  <a:cubicBezTo>
                    <a:pt x="3550" y="3015"/>
                    <a:pt x="4405" y="4000"/>
                    <a:pt x="4683" y="4000"/>
                  </a:cubicBezTo>
                  <a:cubicBezTo>
                    <a:pt x="4712" y="4000"/>
                    <a:pt x="4735" y="3990"/>
                    <a:pt x="4750" y="3967"/>
                  </a:cubicBezTo>
                  <a:cubicBezTo>
                    <a:pt x="4879" y="3808"/>
                    <a:pt x="3847" y="2727"/>
                    <a:pt x="3887" y="2569"/>
                  </a:cubicBezTo>
                  <a:cubicBezTo>
                    <a:pt x="3892" y="2549"/>
                    <a:pt x="3905" y="2541"/>
                    <a:pt x="3925" y="2541"/>
                  </a:cubicBezTo>
                  <a:cubicBezTo>
                    <a:pt x="4059" y="2541"/>
                    <a:pt x="4502" y="2923"/>
                    <a:pt x="4660" y="2923"/>
                  </a:cubicBezTo>
                  <a:cubicBezTo>
                    <a:pt x="4684" y="2923"/>
                    <a:pt x="4701" y="2915"/>
                    <a:pt x="4710" y="2896"/>
                  </a:cubicBezTo>
                  <a:cubicBezTo>
                    <a:pt x="4789" y="2688"/>
                    <a:pt x="2727" y="784"/>
                    <a:pt x="2152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3556391" y="3695168"/>
              <a:ext cx="30414" cy="15876"/>
            </a:xfrm>
            <a:custGeom>
              <a:rect b="b" l="l" r="r" t="t"/>
              <a:pathLst>
                <a:path extrusionOk="0" fill="none" h="368" w="705">
                  <a:moveTo>
                    <a:pt x="1" y="119"/>
                  </a:moveTo>
                  <a:lnTo>
                    <a:pt x="1" y="0"/>
                  </a:lnTo>
                  <a:cubicBezTo>
                    <a:pt x="209" y="209"/>
                    <a:pt x="417" y="327"/>
                    <a:pt x="705" y="367"/>
                  </a:cubicBezTo>
                </a:path>
              </a:pathLst>
            </a:custGeom>
            <a:noFill/>
            <a:ln cap="flat" cmpd="sng" w="3225">
              <a:solidFill>
                <a:srgbClr val="F5A79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3515322" y="3700302"/>
              <a:ext cx="23598" cy="51811"/>
            </a:xfrm>
            <a:custGeom>
              <a:rect b="b" l="l" r="r" t="t"/>
              <a:pathLst>
                <a:path extrusionOk="0" fill="none" h="1201" w="547">
                  <a:moveTo>
                    <a:pt x="1" y="0"/>
                  </a:moveTo>
                  <a:cubicBezTo>
                    <a:pt x="298" y="377"/>
                    <a:pt x="457" y="793"/>
                    <a:pt x="546" y="1200"/>
                  </a:cubicBezTo>
                </a:path>
              </a:pathLst>
            </a:custGeom>
            <a:noFill/>
            <a:ln cap="flat" cmpd="sng" w="3225">
              <a:solidFill>
                <a:srgbClr val="F5A79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3200097" y="3080085"/>
              <a:ext cx="388433" cy="665176"/>
            </a:xfrm>
            <a:custGeom>
              <a:rect b="b" l="l" r="r" t="t"/>
              <a:pathLst>
                <a:path extrusionOk="0" h="15419" w="9004">
                  <a:moveTo>
                    <a:pt x="0" y="0"/>
                  </a:moveTo>
                  <a:lnTo>
                    <a:pt x="1527" y="9261"/>
                  </a:lnTo>
                  <a:cubicBezTo>
                    <a:pt x="2895" y="11948"/>
                    <a:pt x="6614" y="15418"/>
                    <a:pt x="6614" y="15418"/>
                  </a:cubicBezTo>
                  <a:lnTo>
                    <a:pt x="9003" y="13435"/>
                  </a:lnTo>
                  <a:cubicBezTo>
                    <a:pt x="9003" y="13435"/>
                    <a:pt x="6237" y="10124"/>
                    <a:pt x="5493" y="8309"/>
                  </a:cubicBezTo>
                  <a:cubicBezTo>
                    <a:pt x="4710" y="6495"/>
                    <a:pt x="4829" y="4591"/>
                    <a:pt x="3798" y="2360"/>
                  </a:cubicBezTo>
                  <a:cubicBezTo>
                    <a:pt x="2767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3200097" y="3080085"/>
              <a:ext cx="165571" cy="668584"/>
            </a:xfrm>
            <a:custGeom>
              <a:rect b="b" l="l" r="r" t="t"/>
              <a:pathLst>
                <a:path extrusionOk="0" h="15498" w="383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56" y="1904"/>
                    <a:pt x="704" y="4918"/>
                  </a:cubicBezTo>
                  <a:cubicBezTo>
                    <a:pt x="952" y="7893"/>
                    <a:pt x="704" y="15498"/>
                    <a:pt x="704" y="15498"/>
                  </a:cubicBezTo>
                  <a:lnTo>
                    <a:pt x="3837" y="15418"/>
                  </a:lnTo>
                  <a:cubicBezTo>
                    <a:pt x="3837" y="10709"/>
                    <a:pt x="2935" y="2439"/>
                    <a:pt x="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2845485" y="3065936"/>
              <a:ext cx="261817" cy="681051"/>
            </a:xfrm>
            <a:custGeom>
              <a:rect b="b" l="l" r="r" t="t"/>
              <a:pathLst>
                <a:path extrusionOk="0" h="15787" w="6069">
                  <a:moveTo>
                    <a:pt x="5206" y="1"/>
                  </a:moveTo>
                  <a:cubicBezTo>
                    <a:pt x="5206" y="1"/>
                    <a:pt x="1983" y="1488"/>
                    <a:pt x="1111" y="4294"/>
                  </a:cubicBezTo>
                  <a:cubicBezTo>
                    <a:pt x="209" y="7070"/>
                    <a:pt x="0" y="15786"/>
                    <a:pt x="0" y="15786"/>
                  </a:cubicBezTo>
                  <a:lnTo>
                    <a:pt x="5117" y="15786"/>
                  </a:lnTo>
                  <a:cubicBezTo>
                    <a:pt x="5117" y="15786"/>
                    <a:pt x="6068" y="3511"/>
                    <a:pt x="5206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2986208" y="3349535"/>
              <a:ext cx="313585" cy="365353"/>
            </a:xfrm>
            <a:custGeom>
              <a:rect b="b" l="l" r="r" t="t"/>
              <a:pathLst>
                <a:path extrusionOk="0" h="8469" w="7269">
                  <a:moveTo>
                    <a:pt x="2231" y="1"/>
                  </a:moveTo>
                  <a:lnTo>
                    <a:pt x="0" y="6773"/>
                  </a:lnTo>
                  <a:lnTo>
                    <a:pt x="5037" y="8468"/>
                  </a:lnTo>
                  <a:lnTo>
                    <a:pt x="7268" y="1647"/>
                  </a:lnTo>
                  <a:lnTo>
                    <a:pt x="2231" y="1"/>
                  </a:lnTo>
                  <a:close/>
                </a:path>
              </a:pathLst>
            </a:custGeom>
            <a:solidFill>
              <a:srgbClr val="E8EC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3130339" y="3354021"/>
              <a:ext cx="128385" cy="59706"/>
            </a:xfrm>
            <a:custGeom>
              <a:rect b="b" l="l" r="r" t="t"/>
              <a:pathLst>
                <a:path extrusionOk="0" h="1384" w="2976">
                  <a:moveTo>
                    <a:pt x="253" y="0"/>
                  </a:moveTo>
                  <a:cubicBezTo>
                    <a:pt x="209" y="0"/>
                    <a:pt x="159" y="37"/>
                    <a:pt x="130" y="95"/>
                  </a:cubicBezTo>
                  <a:lnTo>
                    <a:pt x="1" y="432"/>
                  </a:lnTo>
                  <a:lnTo>
                    <a:pt x="2857" y="1384"/>
                  </a:lnTo>
                  <a:lnTo>
                    <a:pt x="2976" y="1007"/>
                  </a:lnTo>
                  <a:cubicBezTo>
                    <a:pt x="2976" y="968"/>
                    <a:pt x="2936" y="888"/>
                    <a:pt x="2896" y="839"/>
                  </a:cubicBezTo>
                  <a:lnTo>
                    <a:pt x="298" y="16"/>
                  </a:lnTo>
                  <a:cubicBezTo>
                    <a:pt x="285" y="5"/>
                    <a:pt x="270" y="0"/>
                    <a:pt x="253" y="0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3180425" y="3344401"/>
              <a:ext cx="44520" cy="36367"/>
            </a:xfrm>
            <a:custGeom>
              <a:rect b="b" l="l" r="r" t="t"/>
              <a:pathLst>
                <a:path extrusionOk="0" h="843" w="1032">
                  <a:moveTo>
                    <a:pt x="487" y="224"/>
                  </a:moveTo>
                  <a:cubicBezTo>
                    <a:pt x="516" y="224"/>
                    <a:pt x="546" y="229"/>
                    <a:pt x="575" y="239"/>
                  </a:cubicBezTo>
                  <a:cubicBezTo>
                    <a:pt x="704" y="278"/>
                    <a:pt x="744" y="368"/>
                    <a:pt x="704" y="487"/>
                  </a:cubicBezTo>
                  <a:cubicBezTo>
                    <a:pt x="704" y="552"/>
                    <a:pt x="615" y="625"/>
                    <a:pt x="517" y="625"/>
                  </a:cubicBezTo>
                  <a:cubicBezTo>
                    <a:pt x="497" y="625"/>
                    <a:pt x="476" y="622"/>
                    <a:pt x="456" y="615"/>
                  </a:cubicBezTo>
                  <a:cubicBezTo>
                    <a:pt x="327" y="566"/>
                    <a:pt x="288" y="447"/>
                    <a:pt x="327" y="368"/>
                  </a:cubicBezTo>
                  <a:cubicBezTo>
                    <a:pt x="327" y="270"/>
                    <a:pt x="400" y="224"/>
                    <a:pt x="487" y="224"/>
                  </a:cubicBezTo>
                  <a:close/>
                  <a:moveTo>
                    <a:pt x="482" y="1"/>
                  </a:moveTo>
                  <a:cubicBezTo>
                    <a:pt x="303" y="1"/>
                    <a:pt x="146" y="92"/>
                    <a:pt x="79" y="278"/>
                  </a:cubicBezTo>
                  <a:cubicBezTo>
                    <a:pt x="0" y="487"/>
                    <a:pt x="169" y="734"/>
                    <a:pt x="377" y="814"/>
                  </a:cubicBezTo>
                  <a:cubicBezTo>
                    <a:pt x="431" y="833"/>
                    <a:pt x="486" y="842"/>
                    <a:pt x="539" y="842"/>
                  </a:cubicBezTo>
                  <a:cubicBezTo>
                    <a:pt x="726" y="842"/>
                    <a:pt x="890" y="728"/>
                    <a:pt x="952" y="566"/>
                  </a:cubicBezTo>
                  <a:cubicBezTo>
                    <a:pt x="1031" y="318"/>
                    <a:pt x="873" y="70"/>
                    <a:pt x="664" y="30"/>
                  </a:cubicBezTo>
                  <a:cubicBezTo>
                    <a:pt x="603" y="11"/>
                    <a:pt x="541" y="1"/>
                    <a:pt x="482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3091427" y="3486416"/>
              <a:ext cx="220747" cy="115960"/>
            </a:xfrm>
            <a:custGeom>
              <a:rect b="b" l="l" r="r" t="t"/>
              <a:pathLst>
                <a:path extrusionOk="0" h="2688" w="5117">
                  <a:moveTo>
                    <a:pt x="249" y="1"/>
                  </a:moveTo>
                  <a:lnTo>
                    <a:pt x="1" y="2688"/>
                  </a:lnTo>
                  <a:cubicBezTo>
                    <a:pt x="2023" y="2648"/>
                    <a:pt x="4215" y="2569"/>
                    <a:pt x="4254" y="2400"/>
                  </a:cubicBezTo>
                  <a:cubicBezTo>
                    <a:pt x="4254" y="2232"/>
                    <a:pt x="3471" y="2152"/>
                    <a:pt x="3055" y="2113"/>
                  </a:cubicBezTo>
                  <a:cubicBezTo>
                    <a:pt x="3719" y="2113"/>
                    <a:pt x="4621" y="2113"/>
                    <a:pt x="4671" y="1944"/>
                  </a:cubicBezTo>
                  <a:cubicBezTo>
                    <a:pt x="4710" y="1736"/>
                    <a:pt x="3798" y="1617"/>
                    <a:pt x="3263" y="1577"/>
                  </a:cubicBezTo>
                  <a:cubicBezTo>
                    <a:pt x="3759" y="1537"/>
                    <a:pt x="5077" y="1617"/>
                    <a:pt x="5077" y="1448"/>
                  </a:cubicBezTo>
                  <a:cubicBezTo>
                    <a:pt x="5117" y="1200"/>
                    <a:pt x="3431" y="1042"/>
                    <a:pt x="3431" y="1042"/>
                  </a:cubicBezTo>
                  <a:lnTo>
                    <a:pt x="3431" y="1042"/>
                  </a:lnTo>
                  <a:cubicBezTo>
                    <a:pt x="3431" y="1042"/>
                    <a:pt x="3523" y="1044"/>
                    <a:pt x="3662" y="1044"/>
                  </a:cubicBezTo>
                  <a:cubicBezTo>
                    <a:pt x="4096" y="1044"/>
                    <a:pt x="4988" y="1021"/>
                    <a:pt x="4958" y="833"/>
                  </a:cubicBezTo>
                  <a:cubicBezTo>
                    <a:pt x="4919" y="625"/>
                    <a:pt x="3382" y="625"/>
                    <a:pt x="3302" y="496"/>
                  </a:cubicBezTo>
                  <a:cubicBezTo>
                    <a:pt x="3183" y="377"/>
                    <a:pt x="4175" y="298"/>
                    <a:pt x="4125" y="90"/>
                  </a:cubicBezTo>
                  <a:cubicBezTo>
                    <a:pt x="4096" y="27"/>
                    <a:pt x="3683" y="11"/>
                    <a:pt x="3127" y="11"/>
                  </a:cubicBezTo>
                  <a:cubicBezTo>
                    <a:pt x="2546" y="11"/>
                    <a:pt x="1810" y="29"/>
                    <a:pt x="1192" y="29"/>
                  </a:cubicBezTo>
                  <a:cubicBezTo>
                    <a:pt x="812" y="29"/>
                    <a:pt x="476" y="22"/>
                    <a:pt x="249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2709895" y="3065936"/>
              <a:ext cx="433341" cy="546023"/>
            </a:xfrm>
            <a:custGeom>
              <a:rect b="b" l="l" r="r" t="t"/>
              <a:pathLst>
                <a:path extrusionOk="0" h="12657" w="10045">
                  <a:moveTo>
                    <a:pt x="8333" y="1"/>
                  </a:moveTo>
                  <a:cubicBezTo>
                    <a:pt x="8065" y="1"/>
                    <a:pt x="4499" y="38"/>
                    <a:pt x="3431" y="1984"/>
                  </a:cubicBezTo>
                  <a:cubicBezTo>
                    <a:pt x="1656" y="5038"/>
                    <a:pt x="0" y="11612"/>
                    <a:pt x="1775" y="12276"/>
                  </a:cubicBezTo>
                  <a:cubicBezTo>
                    <a:pt x="2664" y="12585"/>
                    <a:pt x="4969" y="12656"/>
                    <a:pt x="6913" y="12656"/>
                  </a:cubicBezTo>
                  <a:cubicBezTo>
                    <a:pt x="8588" y="12656"/>
                    <a:pt x="9995" y="12603"/>
                    <a:pt x="9995" y="12603"/>
                  </a:cubicBezTo>
                  <a:lnTo>
                    <a:pt x="10044" y="9420"/>
                  </a:lnTo>
                  <a:cubicBezTo>
                    <a:pt x="10044" y="9420"/>
                    <a:pt x="5582" y="9252"/>
                    <a:pt x="5285" y="8756"/>
                  </a:cubicBezTo>
                  <a:cubicBezTo>
                    <a:pt x="4997" y="8221"/>
                    <a:pt x="6277" y="5583"/>
                    <a:pt x="6277" y="5583"/>
                  </a:cubicBezTo>
                  <a:lnTo>
                    <a:pt x="8349" y="1"/>
                  </a:lnTo>
                  <a:cubicBezTo>
                    <a:pt x="8349" y="1"/>
                    <a:pt x="8343" y="1"/>
                    <a:pt x="8333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2925467" y="3293928"/>
              <a:ext cx="121525" cy="167728"/>
            </a:xfrm>
            <a:custGeom>
              <a:rect b="b" l="l" r="r" t="t"/>
              <a:pathLst>
                <a:path extrusionOk="0" fill="none" h="3888" w="2817">
                  <a:moveTo>
                    <a:pt x="2816" y="3888"/>
                  </a:moveTo>
                  <a:cubicBezTo>
                    <a:pt x="2816" y="3888"/>
                    <a:pt x="338" y="3640"/>
                    <a:pt x="209" y="3352"/>
                  </a:cubicBezTo>
                  <a:cubicBezTo>
                    <a:pt x="0" y="2817"/>
                    <a:pt x="1448" y="1"/>
                    <a:pt x="1448" y="1"/>
                  </a:cubicBezTo>
                </a:path>
              </a:pathLst>
            </a:custGeom>
            <a:noFill/>
            <a:ln cap="flat" cmpd="sng" w="3225">
              <a:solidFill>
                <a:srgbClr val="444F9D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3333529" y="3238752"/>
              <a:ext cx="27006" cy="372600"/>
            </a:xfrm>
            <a:custGeom>
              <a:rect b="b" l="l" r="r" t="t"/>
              <a:pathLst>
                <a:path extrusionOk="0" fill="none" h="8637" w="626">
                  <a:moveTo>
                    <a:pt x="625" y="8637"/>
                  </a:moveTo>
                  <a:cubicBezTo>
                    <a:pt x="377" y="4215"/>
                    <a:pt x="298" y="913"/>
                    <a:pt x="1" y="1"/>
                  </a:cubicBezTo>
                </a:path>
              </a:pathLst>
            </a:custGeom>
            <a:noFill/>
            <a:ln cap="flat" cmpd="sng" w="3225">
              <a:solidFill>
                <a:srgbClr val="444F9D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2850618" y="3609623"/>
              <a:ext cx="144605" cy="3451"/>
            </a:xfrm>
            <a:custGeom>
              <a:rect b="b" l="l" r="r" t="t"/>
              <a:pathLst>
                <a:path extrusionOk="0" fill="none" h="80" w="3352">
                  <a:moveTo>
                    <a:pt x="3352" y="80"/>
                  </a:moveTo>
                  <a:lnTo>
                    <a:pt x="0" y="0"/>
                  </a:lnTo>
                </a:path>
              </a:pathLst>
            </a:custGeom>
            <a:noFill/>
            <a:ln cap="flat" cmpd="sng" w="3225">
              <a:solidFill>
                <a:srgbClr val="444F9D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3848967" y="4587854"/>
              <a:ext cx="284940" cy="303317"/>
            </a:xfrm>
            <a:custGeom>
              <a:rect b="b" l="l" r="r" t="t"/>
              <a:pathLst>
                <a:path extrusionOk="0" h="7031" w="6605">
                  <a:moveTo>
                    <a:pt x="2767" y="1"/>
                  </a:moveTo>
                  <a:lnTo>
                    <a:pt x="2846" y="5256"/>
                  </a:lnTo>
                  <a:lnTo>
                    <a:pt x="159" y="6446"/>
                  </a:lnTo>
                  <a:cubicBezTo>
                    <a:pt x="80" y="6495"/>
                    <a:pt x="1" y="6614"/>
                    <a:pt x="1" y="6693"/>
                  </a:cubicBezTo>
                  <a:cubicBezTo>
                    <a:pt x="1" y="6862"/>
                    <a:pt x="120" y="6991"/>
                    <a:pt x="288" y="6991"/>
                  </a:cubicBezTo>
                  <a:lnTo>
                    <a:pt x="6485" y="7031"/>
                  </a:lnTo>
                  <a:lnTo>
                    <a:pt x="6396" y="5454"/>
                  </a:lnTo>
                  <a:lnTo>
                    <a:pt x="6604" y="417"/>
                  </a:lnTo>
                  <a:lnTo>
                    <a:pt x="2767" y="1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3832703" y="4814553"/>
              <a:ext cx="310177" cy="103148"/>
            </a:xfrm>
            <a:custGeom>
              <a:rect b="b" l="l" r="r" t="t"/>
              <a:pathLst>
                <a:path extrusionOk="0" h="2391" w="7190">
                  <a:moveTo>
                    <a:pt x="3223" y="1"/>
                  </a:moveTo>
                  <a:lnTo>
                    <a:pt x="417" y="1191"/>
                  </a:lnTo>
                  <a:cubicBezTo>
                    <a:pt x="288" y="1240"/>
                    <a:pt x="169" y="1488"/>
                    <a:pt x="80" y="1647"/>
                  </a:cubicBezTo>
                  <a:cubicBezTo>
                    <a:pt x="80" y="1686"/>
                    <a:pt x="1" y="2390"/>
                    <a:pt x="169" y="2390"/>
                  </a:cubicBezTo>
                  <a:lnTo>
                    <a:pt x="7021" y="2390"/>
                  </a:lnTo>
                  <a:cubicBezTo>
                    <a:pt x="7110" y="2390"/>
                    <a:pt x="7190" y="2311"/>
                    <a:pt x="7190" y="2271"/>
                  </a:cubicBezTo>
                  <a:lnTo>
                    <a:pt x="6823" y="120"/>
                  </a:lnTo>
                  <a:cubicBezTo>
                    <a:pt x="6823" y="120"/>
                    <a:pt x="6048" y="309"/>
                    <a:pt x="5087" y="309"/>
                  </a:cubicBezTo>
                  <a:cubicBezTo>
                    <a:pt x="4491" y="309"/>
                    <a:pt x="3823" y="236"/>
                    <a:pt x="3223" y="1"/>
                  </a:cubicBezTo>
                  <a:close/>
                </a:path>
              </a:pathLst>
            </a:custGeom>
            <a:solidFill>
              <a:srgbClr val="4B5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3945213" y="4818004"/>
              <a:ext cx="17601" cy="30371"/>
            </a:xfrm>
            <a:custGeom>
              <a:rect b="b" l="l" r="r" t="t"/>
              <a:pathLst>
                <a:path extrusionOk="0" fill="none" h="704" w="408">
                  <a:moveTo>
                    <a:pt x="1" y="0"/>
                  </a:moveTo>
                  <a:cubicBezTo>
                    <a:pt x="159" y="208"/>
                    <a:pt x="288" y="456"/>
                    <a:pt x="407" y="704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3930675" y="4828659"/>
              <a:ext cx="14581" cy="23166"/>
            </a:xfrm>
            <a:custGeom>
              <a:rect b="b" l="l" r="r" t="t"/>
              <a:pathLst>
                <a:path extrusionOk="0" fill="none" h="537" w="338">
                  <a:moveTo>
                    <a:pt x="1" y="1"/>
                  </a:moveTo>
                  <a:cubicBezTo>
                    <a:pt x="169" y="209"/>
                    <a:pt x="209" y="328"/>
                    <a:pt x="338" y="536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3916568" y="4833793"/>
              <a:ext cx="14150" cy="23598"/>
            </a:xfrm>
            <a:custGeom>
              <a:rect b="b" l="l" r="r" t="t"/>
              <a:pathLst>
                <a:path extrusionOk="0" fill="none" h="547" w="328">
                  <a:moveTo>
                    <a:pt x="0" y="1"/>
                  </a:moveTo>
                  <a:cubicBezTo>
                    <a:pt x="119" y="169"/>
                    <a:pt x="248" y="378"/>
                    <a:pt x="328" y="546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3836155" y="4896259"/>
              <a:ext cx="305000" cy="1769"/>
            </a:xfrm>
            <a:custGeom>
              <a:rect b="b" l="l" r="r" t="t"/>
              <a:pathLst>
                <a:path extrusionOk="0" fill="none" h="41" w="7070">
                  <a:moveTo>
                    <a:pt x="7070" y="40"/>
                  </a:moveTo>
                  <a:lnTo>
                    <a:pt x="0" y="1"/>
                  </a:ln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4053883" y="4851782"/>
              <a:ext cx="78299" cy="44520"/>
            </a:xfrm>
            <a:custGeom>
              <a:rect b="b" l="l" r="r" t="t"/>
              <a:pathLst>
                <a:path extrusionOk="0" fill="none" h="1032" w="1815">
                  <a:moveTo>
                    <a:pt x="1815" y="0"/>
                  </a:moveTo>
                  <a:cubicBezTo>
                    <a:pt x="1815" y="0"/>
                    <a:pt x="159" y="40"/>
                    <a:pt x="0" y="1032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3875499" y="4855190"/>
              <a:ext cx="23123" cy="41112"/>
            </a:xfrm>
            <a:custGeom>
              <a:rect b="b" l="l" r="r" t="t"/>
              <a:pathLst>
                <a:path extrusionOk="0" fill="none" h="953" w="536">
                  <a:moveTo>
                    <a:pt x="0" y="1"/>
                  </a:moveTo>
                  <a:cubicBezTo>
                    <a:pt x="0" y="1"/>
                    <a:pt x="457" y="665"/>
                    <a:pt x="536" y="953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4219412" y="4587854"/>
              <a:ext cx="279763" cy="303317"/>
            </a:xfrm>
            <a:custGeom>
              <a:rect b="b" l="l" r="r" t="t"/>
              <a:pathLst>
                <a:path extrusionOk="0" h="7031" w="6485">
                  <a:moveTo>
                    <a:pt x="2112" y="1"/>
                  </a:moveTo>
                  <a:lnTo>
                    <a:pt x="2856" y="5256"/>
                  </a:lnTo>
                  <a:lnTo>
                    <a:pt x="169" y="6446"/>
                  </a:lnTo>
                  <a:cubicBezTo>
                    <a:pt x="90" y="6495"/>
                    <a:pt x="0" y="6614"/>
                    <a:pt x="0" y="6693"/>
                  </a:cubicBezTo>
                  <a:cubicBezTo>
                    <a:pt x="0" y="6862"/>
                    <a:pt x="129" y="6991"/>
                    <a:pt x="288" y="6991"/>
                  </a:cubicBezTo>
                  <a:lnTo>
                    <a:pt x="6485" y="7031"/>
                  </a:lnTo>
                  <a:lnTo>
                    <a:pt x="6445" y="5454"/>
                  </a:lnTo>
                  <a:lnTo>
                    <a:pt x="5950" y="41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4203579" y="4814553"/>
              <a:ext cx="310177" cy="103148"/>
            </a:xfrm>
            <a:custGeom>
              <a:rect b="b" l="l" r="r" t="t"/>
              <a:pathLst>
                <a:path extrusionOk="0" h="2391" w="7190">
                  <a:moveTo>
                    <a:pt x="3223" y="1"/>
                  </a:moveTo>
                  <a:lnTo>
                    <a:pt x="407" y="1191"/>
                  </a:lnTo>
                  <a:cubicBezTo>
                    <a:pt x="288" y="1240"/>
                    <a:pt x="159" y="1488"/>
                    <a:pt x="80" y="1647"/>
                  </a:cubicBezTo>
                  <a:cubicBezTo>
                    <a:pt x="80" y="1686"/>
                    <a:pt x="0" y="2390"/>
                    <a:pt x="159" y="2390"/>
                  </a:cubicBezTo>
                  <a:lnTo>
                    <a:pt x="7060" y="2390"/>
                  </a:lnTo>
                  <a:cubicBezTo>
                    <a:pt x="7100" y="2390"/>
                    <a:pt x="7189" y="2311"/>
                    <a:pt x="7189" y="2271"/>
                  </a:cubicBezTo>
                  <a:lnTo>
                    <a:pt x="6812" y="120"/>
                  </a:lnTo>
                  <a:cubicBezTo>
                    <a:pt x="6812" y="120"/>
                    <a:pt x="6042" y="309"/>
                    <a:pt x="5083" y="309"/>
                  </a:cubicBezTo>
                  <a:cubicBezTo>
                    <a:pt x="4489" y="309"/>
                    <a:pt x="3823" y="236"/>
                    <a:pt x="3223" y="1"/>
                  </a:cubicBezTo>
                  <a:close/>
                </a:path>
              </a:pathLst>
            </a:custGeom>
            <a:solidFill>
              <a:srgbClr val="4B5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4315657" y="4818004"/>
              <a:ext cx="17989" cy="30371"/>
            </a:xfrm>
            <a:custGeom>
              <a:rect b="b" l="l" r="r" t="t"/>
              <a:pathLst>
                <a:path extrusionOk="0" fill="none" h="704" w="417">
                  <a:moveTo>
                    <a:pt x="0" y="0"/>
                  </a:moveTo>
                  <a:cubicBezTo>
                    <a:pt x="169" y="208"/>
                    <a:pt x="288" y="456"/>
                    <a:pt x="417" y="704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4301550" y="4828659"/>
              <a:ext cx="14150" cy="23166"/>
            </a:xfrm>
            <a:custGeom>
              <a:rect b="b" l="l" r="r" t="t"/>
              <a:pathLst>
                <a:path extrusionOk="0" fill="none" h="537" w="328">
                  <a:moveTo>
                    <a:pt x="0" y="1"/>
                  </a:moveTo>
                  <a:cubicBezTo>
                    <a:pt x="169" y="209"/>
                    <a:pt x="208" y="328"/>
                    <a:pt x="327" y="536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4287400" y="4833793"/>
              <a:ext cx="14193" cy="23598"/>
            </a:xfrm>
            <a:custGeom>
              <a:rect b="b" l="l" r="r" t="t"/>
              <a:pathLst>
                <a:path extrusionOk="0" fill="none" h="547" w="329">
                  <a:moveTo>
                    <a:pt x="1" y="1"/>
                  </a:moveTo>
                  <a:cubicBezTo>
                    <a:pt x="120" y="169"/>
                    <a:pt x="249" y="378"/>
                    <a:pt x="328" y="546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4206987" y="4896259"/>
              <a:ext cx="305043" cy="1769"/>
            </a:xfrm>
            <a:custGeom>
              <a:rect b="b" l="l" r="r" t="t"/>
              <a:pathLst>
                <a:path extrusionOk="0" fill="none" h="41" w="7071">
                  <a:moveTo>
                    <a:pt x="7070" y="40"/>
                  </a:moveTo>
                  <a:lnTo>
                    <a:pt x="1" y="1"/>
                  </a:ln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4424284" y="4851782"/>
              <a:ext cx="78774" cy="44520"/>
            </a:xfrm>
            <a:custGeom>
              <a:rect b="b" l="l" r="r" t="t"/>
              <a:pathLst>
                <a:path extrusionOk="0" fill="none" h="1032" w="1826">
                  <a:moveTo>
                    <a:pt x="1825" y="0"/>
                  </a:moveTo>
                  <a:cubicBezTo>
                    <a:pt x="1825" y="0"/>
                    <a:pt x="169" y="40"/>
                    <a:pt x="1" y="1032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4246374" y="4855190"/>
              <a:ext cx="23123" cy="41112"/>
            </a:xfrm>
            <a:custGeom>
              <a:rect b="b" l="l" r="r" t="t"/>
              <a:pathLst>
                <a:path extrusionOk="0" fill="none" h="953" w="536">
                  <a:moveTo>
                    <a:pt x="0" y="1"/>
                  </a:moveTo>
                  <a:cubicBezTo>
                    <a:pt x="0" y="1"/>
                    <a:pt x="456" y="665"/>
                    <a:pt x="535" y="953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4130414" y="3602332"/>
              <a:ext cx="392315" cy="1185358"/>
            </a:xfrm>
            <a:custGeom>
              <a:rect b="b" l="l" r="r" t="t"/>
              <a:pathLst>
                <a:path extrusionOk="0" h="27477" w="9094">
                  <a:moveTo>
                    <a:pt x="5702" y="209"/>
                  </a:moveTo>
                  <a:lnTo>
                    <a:pt x="5871" y="1240"/>
                  </a:lnTo>
                  <a:cubicBezTo>
                    <a:pt x="5871" y="1240"/>
                    <a:pt x="6694" y="2361"/>
                    <a:pt x="7021" y="4383"/>
                  </a:cubicBezTo>
                  <a:cubicBezTo>
                    <a:pt x="7646" y="7854"/>
                    <a:pt x="9093" y="27476"/>
                    <a:pt x="9093" y="27476"/>
                  </a:cubicBezTo>
                  <a:lnTo>
                    <a:pt x="3888" y="27476"/>
                  </a:lnTo>
                  <a:cubicBezTo>
                    <a:pt x="3888" y="27476"/>
                    <a:pt x="536" y="3927"/>
                    <a:pt x="1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3928949" y="3577527"/>
              <a:ext cx="340547" cy="1210163"/>
            </a:xfrm>
            <a:custGeom>
              <a:rect b="b" l="l" r="r" t="t"/>
              <a:pathLst>
                <a:path extrusionOk="0" h="28052" w="7894">
                  <a:moveTo>
                    <a:pt x="1369" y="1"/>
                  </a:moveTo>
                  <a:cubicBezTo>
                    <a:pt x="1" y="6981"/>
                    <a:pt x="80" y="28051"/>
                    <a:pt x="80" y="28051"/>
                  </a:cubicBezTo>
                  <a:lnTo>
                    <a:pt x="5375" y="28051"/>
                  </a:lnTo>
                  <a:cubicBezTo>
                    <a:pt x="5375" y="28051"/>
                    <a:pt x="6575" y="1984"/>
                    <a:pt x="7893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4292534" y="4750404"/>
              <a:ext cx="226356" cy="43"/>
            </a:xfrm>
            <a:custGeom>
              <a:rect b="b" l="l" r="r" t="t"/>
              <a:pathLst>
                <a:path extrusionOk="0" fill="none" h="1" w="5247">
                  <a:moveTo>
                    <a:pt x="1" y="0"/>
                  </a:moveTo>
                  <a:lnTo>
                    <a:pt x="5246" y="0"/>
                  </a:lnTo>
                </a:path>
              </a:pathLst>
            </a:custGeom>
            <a:noFill/>
            <a:ln cap="flat" cmpd="sng" w="3225">
              <a:solidFill>
                <a:srgbClr val="3F4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3936240" y="4750404"/>
              <a:ext cx="226312" cy="43"/>
            </a:xfrm>
            <a:custGeom>
              <a:rect b="b" l="l" r="r" t="t"/>
              <a:pathLst>
                <a:path extrusionOk="0" fill="none" h="1" w="5246">
                  <a:moveTo>
                    <a:pt x="0" y="0"/>
                  </a:moveTo>
                  <a:lnTo>
                    <a:pt x="5246" y="0"/>
                  </a:lnTo>
                </a:path>
              </a:pathLst>
            </a:custGeom>
            <a:noFill/>
            <a:ln cap="flat" cmpd="sng" w="3225">
              <a:solidFill>
                <a:srgbClr val="3F4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4118032" y="3942832"/>
              <a:ext cx="60353" cy="844854"/>
            </a:xfrm>
            <a:custGeom>
              <a:rect b="b" l="l" r="r" t="t"/>
              <a:pathLst>
                <a:path extrusionOk="0" fill="none" h="19584" w="1399">
                  <a:moveTo>
                    <a:pt x="1398" y="0"/>
                  </a:moveTo>
                  <a:cubicBezTo>
                    <a:pt x="288" y="8924"/>
                    <a:pt x="0" y="19583"/>
                    <a:pt x="0" y="19583"/>
                  </a:cubicBezTo>
                </a:path>
              </a:pathLst>
            </a:custGeom>
            <a:noFill/>
            <a:ln cap="flat" cmpd="sng" w="3225">
              <a:solidFill>
                <a:srgbClr val="3F4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3975152" y="3657508"/>
              <a:ext cx="410261" cy="28731"/>
            </a:xfrm>
            <a:custGeom>
              <a:rect b="b" l="l" r="r" t="t"/>
              <a:pathLst>
                <a:path extrusionOk="0" fill="none" h="666" w="9510">
                  <a:moveTo>
                    <a:pt x="9510" y="1"/>
                  </a:moveTo>
                  <a:cubicBezTo>
                    <a:pt x="9510" y="1"/>
                    <a:pt x="5048" y="665"/>
                    <a:pt x="1" y="90"/>
                  </a:cubicBezTo>
                </a:path>
              </a:pathLst>
            </a:custGeom>
            <a:noFill/>
            <a:ln cap="flat" cmpd="sng" w="3225">
              <a:solidFill>
                <a:srgbClr val="3F4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4151811" y="3673771"/>
              <a:ext cx="50086" cy="432910"/>
            </a:xfrm>
            <a:custGeom>
              <a:rect b="b" l="l" r="r" t="t"/>
              <a:pathLst>
                <a:path extrusionOk="0" fill="none" h="10035" w="1161">
                  <a:moveTo>
                    <a:pt x="1161" y="10035"/>
                  </a:moveTo>
                  <a:cubicBezTo>
                    <a:pt x="1161" y="10035"/>
                    <a:pt x="1" y="2688"/>
                    <a:pt x="120" y="1"/>
                  </a:cubicBezTo>
                </a:path>
              </a:pathLst>
            </a:custGeom>
            <a:noFill/>
            <a:ln cap="flat" cmpd="sng" w="3225">
              <a:solidFill>
                <a:srgbClr val="3F4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4130414" y="3673771"/>
              <a:ext cx="30414" cy="103579"/>
            </a:xfrm>
            <a:custGeom>
              <a:rect b="b" l="l" r="r" t="t"/>
              <a:pathLst>
                <a:path extrusionOk="0" fill="none" h="2401" w="705">
                  <a:moveTo>
                    <a:pt x="1" y="1"/>
                  </a:moveTo>
                  <a:cubicBezTo>
                    <a:pt x="1" y="1"/>
                    <a:pt x="41" y="2152"/>
                    <a:pt x="120" y="2231"/>
                  </a:cubicBezTo>
                  <a:cubicBezTo>
                    <a:pt x="209" y="2311"/>
                    <a:pt x="705" y="2400"/>
                    <a:pt x="705" y="2400"/>
                  </a:cubicBezTo>
                </a:path>
              </a:pathLst>
            </a:custGeom>
            <a:noFill/>
            <a:ln cap="flat" cmpd="sng" w="3225">
              <a:solidFill>
                <a:srgbClr val="3F4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4347710" y="3664798"/>
              <a:ext cx="144648" cy="1119440"/>
            </a:xfrm>
            <a:custGeom>
              <a:rect b="b" l="l" r="r" t="t"/>
              <a:pathLst>
                <a:path extrusionOk="0" fill="none" h="25949" w="3353">
                  <a:moveTo>
                    <a:pt x="1" y="0"/>
                  </a:moveTo>
                  <a:cubicBezTo>
                    <a:pt x="1" y="0"/>
                    <a:pt x="665" y="1071"/>
                    <a:pt x="992" y="3352"/>
                  </a:cubicBezTo>
                  <a:cubicBezTo>
                    <a:pt x="1369" y="5622"/>
                    <a:pt x="3352" y="25949"/>
                    <a:pt x="3352" y="25949"/>
                  </a:cubicBezTo>
                </a:path>
              </a:pathLst>
            </a:custGeom>
            <a:noFill/>
            <a:ln cap="flat" cmpd="sng" w="3225">
              <a:solidFill>
                <a:srgbClr val="3F4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4276745" y="3668206"/>
              <a:ext cx="97971" cy="66349"/>
            </a:xfrm>
            <a:custGeom>
              <a:rect b="b" l="l" r="r" t="t"/>
              <a:pathLst>
                <a:path extrusionOk="0" fill="none" h="1538" w="2271">
                  <a:moveTo>
                    <a:pt x="0" y="1"/>
                  </a:moveTo>
                  <a:cubicBezTo>
                    <a:pt x="0" y="1"/>
                    <a:pt x="783" y="1081"/>
                    <a:pt x="2271" y="1537"/>
                  </a:cubicBezTo>
                </a:path>
              </a:pathLst>
            </a:custGeom>
            <a:noFill/>
            <a:ln cap="flat" cmpd="sng" w="3225">
              <a:solidFill>
                <a:srgbClr val="3F4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4246374" y="3629294"/>
              <a:ext cx="43" cy="41112"/>
            </a:xfrm>
            <a:custGeom>
              <a:rect b="b" l="l" r="r" t="t"/>
              <a:pathLst>
                <a:path extrusionOk="0" fill="none" h="953" w="1">
                  <a:moveTo>
                    <a:pt x="0" y="952"/>
                  </a:moveTo>
                  <a:lnTo>
                    <a:pt x="0" y="0"/>
                  </a:lnTo>
                </a:path>
              </a:pathLst>
            </a:custGeom>
            <a:noFill/>
            <a:ln cap="flat" cmpd="sng" w="3225">
              <a:solidFill>
                <a:srgbClr val="3F4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4057291" y="3622004"/>
              <a:ext cx="43" cy="44520"/>
            </a:xfrm>
            <a:custGeom>
              <a:rect b="b" l="l" r="r" t="t"/>
              <a:pathLst>
                <a:path extrusionOk="0" fill="none" h="1032" w="1">
                  <a:moveTo>
                    <a:pt x="0" y="1032"/>
                  </a:moveTo>
                  <a:lnTo>
                    <a:pt x="0" y="1"/>
                  </a:lnTo>
                </a:path>
              </a:pathLst>
            </a:custGeom>
            <a:noFill/>
            <a:ln cap="flat" cmpd="sng" w="3225">
              <a:solidFill>
                <a:srgbClr val="3F4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3968336" y="3666481"/>
              <a:ext cx="64192" cy="50129"/>
            </a:xfrm>
            <a:custGeom>
              <a:rect b="b" l="l" r="r" t="t"/>
              <a:pathLst>
                <a:path extrusionOk="0" fill="none" h="1162" w="1488">
                  <a:moveTo>
                    <a:pt x="1487" y="1"/>
                  </a:moveTo>
                  <a:cubicBezTo>
                    <a:pt x="1487" y="1"/>
                    <a:pt x="783" y="1121"/>
                    <a:pt x="0" y="1161"/>
                  </a:cubicBezTo>
                </a:path>
              </a:pathLst>
            </a:custGeom>
            <a:noFill/>
            <a:ln cap="flat" cmpd="sng" w="3225">
              <a:solidFill>
                <a:srgbClr val="3F4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4092795" y="3014211"/>
              <a:ext cx="112552" cy="119670"/>
            </a:xfrm>
            <a:custGeom>
              <a:rect b="b" l="l" r="r" t="t"/>
              <a:pathLst>
                <a:path extrusionOk="0" h="2774" w="2609">
                  <a:moveTo>
                    <a:pt x="2529" y="0"/>
                  </a:moveTo>
                  <a:lnTo>
                    <a:pt x="50" y="744"/>
                  </a:lnTo>
                  <a:lnTo>
                    <a:pt x="0" y="2072"/>
                  </a:lnTo>
                  <a:cubicBezTo>
                    <a:pt x="0" y="2072"/>
                    <a:pt x="373" y="2774"/>
                    <a:pt x="1186" y="2774"/>
                  </a:cubicBezTo>
                  <a:cubicBezTo>
                    <a:pt x="1232" y="2774"/>
                    <a:pt x="1280" y="2771"/>
                    <a:pt x="1329" y="2766"/>
                  </a:cubicBezTo>
                  <a:cubicBezTo>
                    <a:pt x="2321" y="2647"/>
                    <a:pt x="2608" y="2023"/>
                    <a:pt x="2608" y="2023"/>
                  </a:cubicBezTo>
                  <a:lnTo>
                    <a:pt x="2529" y="0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4039345" y="2869694"/>
              <a:ext cx="181188" cy="190808"/>
            </a:xfrm>
            <a:custGeom>
              <a:rect b="b" l="l" r="r" t="t"/>
              <a:pathLst>
                <a:path extrusionOk="0" h="4423" w="4200">
                  <a:moveTo>
                    <a:pt x="2460" y="0"/>
                  </a:moveTo>
                  <a:cubicBezTo>
                    <a:pt x="2121" y="0"/>
                    <a:pt x="1748" y="172"/>
                    <a:pt x="1368" y="584"/>
                  </a:cubicBezTo>
                  <a:cubicBezTo>
                    <a:pt x="793" y="1248"/>
                    <a:pt x="0" y="3598"/>
                    <a:pt x="1041" y="4183"/>
                  </a:cubicBezTo>
                  <a:cubicBezTo>
                    <a:pt x="1349" y="4342"/>
                    <a:pt x="1677" y="4423"/>
                    <a:pt x="1998" y="4423"/>
                  </a:cubicBezTo>
                  <a:cubicBezTo>
                    <a:pt x="2834" y="4423"/>
                    <a:pt x="3622" y="3878"/>
                    <a:pt x="3887" y="2775"/>
                  </a:cubicBezTo>
                  <a:cubicBezTo>
                    <a:pt x="4200" y="1561"/>
                    <a:pt x="3483" y="0"/>
                    <a:pt x="2460" y="0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4094909" y="3032157"/>
              <a:ext cx="81750" cy="37273"/>
            </a:xfrm>
            <a:custGeom>
              <a:rect b="b" l="l" r="r" t="t"/>
              <a:pathLst>
                <a:path extrusionOk="0" fill="none" h="864" w="1895">
                  <a:moveTo>
                    <a:pt x="1" y="576"/>
                  </a:moveTo>
                  <a:cubicBezTo>
                    <a:pt x="1" y="576"/>
                    <a:pt x="784" y="863"/>
                    <a:pt x="1895" y="1"/>
                  </a:cubicBezTo>
                </a:path>
              </a:pathLst>
            </a:custGeom>
            <a:noFill/>
            <a:ln cap="flat" cmpd="sng" w="4225">
              <a:solidFill>
                <a:srgbClr val="F09880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4201854" y="2982115"/>
              <a:ext cx="43" cy="4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08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4200430" y="2982115"/>
              <a:ext cx="1467" cy="820"/>
            </a:xfrm>
            <a:custGeom>
              <a:rect b="b" l="l" r="r" t="t"/>
              <a:pathLst>
                <a:path extrusionOk="0" h="19" w="34">
                  <a:moveTo>
                    <a:pt x="34" y="0"/>
                  </a:moveTo>
                  <a:cubicBezTo>
                    <a:pt x="1" y="0"/>
                    <a:pt x="12" y="18"/>
                    <a:pt x="23" y="18"/>
                  </a:cubicBezTo>
                  <a:cubicBezTo>
                    <a:pt x="28" y="18"/>
                    <a:pt x="34" y="14"/>
                    <a:pt x="34" y="0"/>
                  </a:cubicBezTo>
                  <a:close/>
                </a:path>
              </a:pathLst>
            </a:custGeom>
            <a:solidFill>
              <a:srgbClr val="F083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4062856" y="2863137"/>
              <a:ext cx="195942" cy="174199"/>
            </a:xfrm>
            <a:custGeom>
              <a:rect b="b" l="l" r="r" t="t"/>
              <a:pathLst>
                <a:path extrusionOk="0" h="4038" w="4542">
                  <a:moveTo>
                    <a:pt x="1380" y="1"/>
                  </a:moveTo>
                  <a:cubicBezTo>
                    <a:pt x="682" y="1"/>
                    <a:pt x="31" y="584"/>
                    <a:pt x="0" y="1192"/>
                  </a:cubicBezTo>
                  <a:cubicBezTo>
                    <a:pt x="367" y="1519"/>
                    <a:pt x="2390" y="1688"/>
                    <a:pt x="2390" y="1688"/>
                  </a:cubicBezTo>
                  <a:cubicBezTo>
                    <a:pt x="2390" y="1688"/>
                    <a:pt x="2271" y="2600"/>
                    <a:pt x="3134" y="4038"/>
                  </a:cubicBezTo>
                  <a:cubicBezTo>
                    <a:pt x="3917" y="3750"/>
                    <a:pt x="4542" y="2600"/>
                    <a:pt x="4373" y="1688"/>
                  </a:cubicBezTo>
                  <a:cubicBezTo>
                    <a:pt x="4240" y="1064"/>
                    <a:pt x="3661" y="36"/>
                    <a:pt x="2629" y="36"/>
                  </a:cubicBezTo>
                  <a:cubicBezTo>
                    <a:pt x="2431" y="36"/>
                    <a:pt x="2216" y="74"/>
                    <a:pt x="1983" y="161"/>
                  </a:cubicBezTo>
                  <a:cubicBezTo>
                    <a:pt x="1788" y="49"/>
                    <a:pt x="1582" y="1"/>
                    <a:pt x="1380" y="1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0"/>
            <p:cNvSpPr/>
            <p:nvPr/>
          </p:nvSpPr>
          <p:spPr>
            <a:xfrm>
              <a:off x="4205305" y="2843163"/>
              <a:ext cx="71440" cy="64149"/>
            </a:xfrm>
            <a:custGeom>
              <a:rect b="b" l="l" r="r" t="t"/>
              <a:pathLst>
                <a:path extrusionOk="0" h="1487" w="1656">
                  <a:moveTo>
                    <a:pt x="792" y="1"/>
                  </a:moveTo>
                  <a:cubicBezTo>
                    <a:pt x="563" y="1"/>
                    <a:pt x="344" y="100"/>
                    <a:pt x="208" y="287"/>
                  </a:cubicBezTo>
                  <a:cubicBezTo>
                    <a:pt x="79" y="455"/>
                    <a:pt x="0" y="703"/>
                    <a:pt x="119" y="872"/>
                  </a:cubicBezTo>
                  <a:lnTo>
                    <a:pt x="456" y="1328"/>
                  </a:lnTo>
                  <a:cubicBezTo>
                    <a:pt x="536" y="1447"/>
                    <a:pt x="704" y="1486"/>
                    <a:pt x="823" y="1486"/>
                  </a:cubicBezTo>
                  <a:cubicBezTo>
                    <a:pt x="1200" y="1447"/>
                    <a:pt x="1487" y="1328"/>
                    <a:pt x="1567" y="951"/>
                  </a:cubicBezTo>
                  <a:cubicBezTo>
                    <a:pt x="1656" y="624"/>
                    <a:pt x="1487" y="207"/>
                    <a:pt x="1160" y="88"/>
                  </a:cubicBezTo>
                  <a:cubicBezTo>
                    <a:pt x="1042" y="29"/>
                    <a:pt x="916" y="1"/>
                    <a:pt x="792" y="1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4267729" y="2849677"/>
              <a:ext cx="49654" cy="54098"/>
            </a:xfrm>
            <a:custGeom>
              <a:rect b="b" l="l" r="r" t="t"/>
              <a:pathLst>
                <a:path extrusionOk="0" h="1254" w="1151">
                  <a:moveTo>
                    <a:pt x="501" y="1"/>
                  </a:moveTo>
                  <a:cubicBezTo>
                    <a:pt x="414" y="1"/>
                    <a:pt x="327" y="18"/>
                    <a:pt x="249" y="56"/>
                  </a:cubicBezTo>
                  <a:cubicBezTo>
                    <a:pt x="80" y="136"/>
                    <a:pt x="1" y="264"/>
                    <a:pt x="1" y="433"/>
                  </a:cubicBezTo>
                  <a:lnTo>
                    <a:pt x="1" y="968"/>
                  </a:lnTo>
                  <a:cubicBezTo>
                    <a:pt x="1" y="1048"/>
                    <a:pt x="80" y="1177"/>
                    <a:pt x="209" y="1216"/>
                  </a:cubicBezTo>
                  <a:cubicBezTo>
                    <a:pt x="283" y="1240"/>
                    <a:pt x="365" y="1253"/>
                    <a:pt x="447" y="1253"/>
                  </a:cubicBezTo>
                  <a:cubicBezTo>
                    <a:pt x="639" y="1253"/>
                    <a:pt x="835" y="1182"/>
                    <a:pt x="953" y="1008"/>
                  </a:cubicBezTo>
                  <a:cubicBezTo>
                    <a:pt x="1151" y="800"/>
                    <a:pt x="1151" y="473"/>
                    <a:pt x="992" y="225"/>
                  </a:cubicBezTo>
                  <a:cubicBezTo>
                    <a:pt x="877" y="83"/>
                    <a:pt x="688" y="1"/>
                    <a:pt x="501" y="1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4306684" y="2868788"/>
              <a:ext cx="39387" cy="38955"/>
            </a:xfrm>
            <a:custGeom>
              <a:rect b="b" l="l" r="r" t="t"/>
              <a:pathLst>
                <a:path extrusionOk="0" h="903" w="913">
                  <a:moveTo>
                    <a:pt x="432" y="0"/>
                  </a:moveTo>
                  <a:cubicBezTo>
                    <a:pt x="387" y="0"/>
                    <a:pt x="342" y="10"/>
                    <a:pt x="298" y="30"/>
                  </a:cubicBezTo>
                  <a:cubicBezTo>
                    <a:pt x="169" y="30"/>
                    <a:pt x="89" y="149"/>
                    <a:pt x="89" y="238"/>
                  </a:cubicBezTo>
                  <a:lnTo>
                    <a:pt x="0" y="605"/>
                  </a:lnTo>
                  <a:cubicBezTo>
                    <a:pt x="0" y="684"/>
                    <a:pt x="50" y="773"/>
                    <a:pt x="129" y="813"/>
                  </a:cubicBezTo>
                  <a:cubicBezTo>
                    <a:pt x="213" y="872"/>
                    <a:pt x="317" y="902"/>
                    <a:pt x="420" y="902"/>
                  </a:cubicBezTo>
                  <a:cubicBezTo>
                    <a:pt x="523" y="902"/>
                    <a:pt x="625" y="872"/>
                    <a:pt x="704" y="813"/>
                  </a:cubicBezTo>
                  <a:cubicBezTo>
                    <a:pt x="833" y="684"/>
                    <a:pt x="912" y="436"/>
                    <a:pt x="833" y="238"/>
                  </a:cubicBezTo>
                  <a:cubicBezTo>
                    <a:pt x="733" y="107"/>
                    <a:pt x="586" y="0"/>
                    <a:pt x="432" y="0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4326356" y="2891436"/>
              <a:ext cx="33822" cy="28257"/>
            </a:xfrm>
            <a:custGeom>
              <a:rect b="b" l="l" r="r" t="t"/>
              <a:pathLst>
                <a:path extrusionOk="0" h="655" w="784">
                  <a:moveTo>
                    <a:pt x="536" y="0"/>
                  </a:moveTo>
                  <a:cubicBezTo>
                    <a:pt x="456" y="0"/>
                    <a:pt x="377" y="0"/>
                    <a:pt x="337" y="80"/>
                  </a:cubicBezTo>
                  <a:lnTo>
                    <a:pt x="208" y="119"/>
                  </a:lnTo>
                  <a:cubicBezTo>
                    <a:pt x="0" y="367"/>
                    <a:pt x="208" y="655"/>
                    <a:pt x="496" y="655"/>
                  </a:cubicBezTo>
                  <a:cubicBezTo>
                    <a:pt x="625" y="615"/>
                    <a:pt x="744" y="496"/>
                    <a:pt x="784" y="328"/>
                  </a:cubicBezTo>
                  <a:cubicBezTo>
                    <a:pt x="784" y="209"/>
                    <a:pt x="704" y="40"/>
                    <a:pt x="536" y="0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4349436" y="2905543"/>
              <a:ext cx="28688" cy="41112"/>
            </a:xfrm>
            <a:custGeom>
              <a:rect b="b" l="l" r="r" t="t"/>
              <a:pathLst>
                <a:path extrusionOk="0" h="953" w="665">
                  <a:moveTo>
                    <a:pt x="50" y="1"/>
                  </a:moveTo>
                  <a:lnTo>
                    <a:pt x="1" y="248"/>
                  </a:lnTo>
                  <a:cubicBezTo>
                    <a:pt x="1" y="457"/>
                    <a:pt x="1" y="705"/>
                    <a:pt x="50" y="913"/>
                  </a:cubicBezTo>
                  <a:lnTo>
                    <a:pt x="50" y="952"/>
                  </a:lnTo>
                  <a:cubicBezTo>
                    <a:pt x="209" y="913"/>
                    <a:pt x="377" y="873"/>
                    <a:pt x="546" y="873"/>
                  </a:cubicBezTo>
                  <a:cubicBezTo>
                    <a:pt x="586" y="824"/>
                    <a:pt x="625" y="824"/>
                    <a:pt x="665" y="784"/>
                  </a:cubicBezTo>
                  <a:lnTo>
                    <a:pt x="665" y="744"/>
                  </a:lnTo>
                  <a:cubicBezTo>
                    <a:pt x="665" y="576"/>
                    <a:pt x="586" y="417"/>
                    <a:pt x="457" y="288"/>
                  </a:cubicBezTo>
                  <a:cubicBezTo>
                    <a:pt x="338" y="169"/>
                    <a:pt x="209" y="40"/>
                    <a:pt x="50" y="1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4160784" y="2980260"/>
              <a:ext cx="35375" cy="49740"/>
            </a:xfrm>
            <a:custGeom>
              <a:rect b="b" l="l" r="r" t="t"/>
              <a:pathLst>
                <a:path extrusionOk="0" h="1153" w="820">
                  <a:moveTo>
                    <a:pt x="499" y="1"/>
                  </a:moveTo>
                  <a:cubicBezTo>
                    <a:pt x="485" y="1"/>
                    <a:pt x="472" y="2"/>
                    <a:pt x="457" y="4"/>
                  </a:cubicBezTo>
                  <a:cubicBezTo>
                    <a:pt x="289" y="43"/>
                    <a:pt x="160" y="172"/>
                    <a:pt x="160" y="212"/>
                  </a:cubicBezTo>
                  <a:lnTo>
                    <a:pt x="1" y="956"/>
                  </a:lnTo>
                  <a:cubicBezTo>
                    <a:pt x="44" y="1092"/>
                    <a:pt x="127" y="1153"/>
                    <a:pt x="220" y="1153"/>
                  </a:cubicBezTo>
                  <a:cubicBezTo>
                    <a:pt x="297" y="1153"/>
                    <a:pt x="381" y="1111"/>
                    <a:pt x="457" y="1035"/>
                  </a:cubicBezTo>
                  <a:cubicBezTo>
                    <a:pt x="616" y="916"/>
                    <a:pt x="705" y="787"/>
                    <a:pt x="745" y="628"/>
                  </a:cubicBezTo>
                  <a:cubicBezTo>
                    <a:pt x="820" y="346"/>
                    <a:pt x="752" y="1"/>
                    <a:pt x="499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4080371" y="2959036"/>
              <a:ext cx="19715" cy="41069"/>
            </a:xfrm>
            <a:custGeom>
              <a:rect b="b" l="l" r="r" t="t"/>
              <a:pathLst>
                <a:path extrusionOk="0" fill="none" h="952" w="457">
                  <a:moveTo>
                    <a:pt x="457" y="0"/>
                  </a:moveTo>
                  <a:cubicBezTo>
                    <a:pt x="457" y="0"/>
                    <a:pt x="1" y="535"/>
                    <a:pt x="41" y="704"/>
                  </a:cubicBezTo>
                  <a:cubicBezTo>
                    <a:pt x="41" y="873"/>
                    <a:pt x="417" y="952"/>
                    <a:pt x="417" y="952"/>
                  </a:cubicBezTo>
                </a:path>
              </a:pathLst>
            </a:custGeom>
            <a:noFill/>
            <a:ln cap="flat" cmpd="sng" w="1975">
              <a:solidFill>
                <a:srgbClr val="F5A79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4073555" y="3005195"/>
              <a:ext cx="51380" cy="28516"/>
            </a:xfrm>
            <a:custGeom>
              <a:rect b="b" l="l" r="r" t="t"/>
              <a:pathLst>
                <a:path extrusionOk="0" h="661" w="1191">
                  <a:moveTo>
                    <a:pt x="159" y="1"/>
                  </a:moveTo>
                  <a:cubicBezTo>
                    <a:pt x="159" y="1"/>
                    <a:pt x="0" y="497"/>
                    <a:pt x="367" y="626"/>
                  </a:cubicBezTo>
                  <a:cubicBezTo>
                    <a:pt x="445" y="650"/>
                    <a:pt x="517" y="660"/>
                    <a:pt x="585" y="660"/>
                  </a:cubicBezTo>
                  <a:cubicBezTo>
                    <a:pt x="980" y="660"/>
                    <a:pt x="1190" y="298"/>
                    <a:pt x="1190" y="298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4079336" y="2948165"/>
              <a:ext cx="8369" cy="11044"/>
            </a:xfrm>
            <a:custGeom>
              <a:rect b="b" l="l" r="r" t="t"/>
              <a:pathLst>
                <a:path extrusionOk="0" h="256" w="194">
                  <a:moveTo>
                    <a:pt x="140" y="1"/>
                  </a:moveTo>
                  <a:cubicBezTo>
                    <a:pt x="126" y="1"/>
                    <a:pt x="114" y="13"/>
                    <a:pt x="114" y="44"/>
                  </a:cubicBezTo>
                  <a:cubicBezTo>
                    <a:pt x="65" y="83"/>
                    <a:pt x="25" y="133"/>
                    <a:pt x="25" y="173"/>
                  </a:cubicBezTo>
                  <a:cubicBezTo>
                    <a:pt x="0" y="222"/>
                    <a:pt x="40" y="256"/>
                    <a:pt x="84" y="256"/>
                  </a:cubicBezTo>
                  <a:cubicBezTo>
                    <a:pt x="110" y="256"/>
                    <a:pt x="139" y="243"/>
                    <a:pt x="154" y="212"/>
                  </a:cubicBezTo>
                  <a:cubicBezTo>
                    <a:pt x="154" y="173"/>
                    <a:pt x="193" y="133"/>
                    <a:pt x="193" y="83"/>
                  </a:cubicBezTo>
                  <a:cubicBezTo>
                    <a:pt x="193" y="34"/>
                    <a:pt x="163" y="1"/>
                    <a:pt x="140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4082097" y="2930348"/>
              <a:ext cx="16307" cy="10742"/>
            </a:xfrm>
            <a:custGeom>
              <a:rect b="b" l="l" r="r" t="t"/>
              <a:pathLst>
                <a:path extrusionOk="0" fill="none" h="249" w="378">
                  <a:moveTo>
                    <a:pt x="377" y="249"/>
                  </a:moveTo>
                  <a:cubicBezTo>
                    <a:pt x="377" y="249"/>
                    <a:pt x="248" y="1"/>
                    <a:pt x="1" y="169"/>
                  </a:cubicBezTo>
                </a:path>
              </a:pathLst>
            </a:custGeom>
            <a:noFill/>
            <a:ln cap="rnd" cmpd="sng" w="1975">
              <a:solidFill>
                <a:srgbClr val="212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4129378" y="2966111"/>
              <a:ext cx="8369" cy="11044"/>
            </a:xfrm>
            <a:custGeom>
              <a:rect b="b" l="l" r="r" t="t"/>
              <a:pathLst>
                <a:path extrusionOk="0" h="256" w="194">
                  <a:moveTo>
                    <a:pt x="124" y="1"/>
                  </a:moveTo>
                  <a:cubicBezTo>
                    <a:pt x="102" y="1"/>
                    <a:pt x="80" y="14"/>
                    <a:pt x="65" y="44"/>
                  </a:cubicBezTo>
                  <a:cubicBezTo>
                    <a:pt x="65" y="84"/>
                    <a:pt x="25" y="124"/>
                    <a:pt x="25" y="163"/>
                  </a:cubicBezTo>
                  <a:cubicBezTo>
                    <a:pt x="0" y="219"/>
                    <a:pt x="37" y="255"/>
                    <a:pt x="79" y="255"/>
                  </a:cubicBezTo>
                  <a:cubicBezTo>
                    <a:pt x="103" y="255"/>
                    <a:pt x="129" y="242"/>
                    <a:pt x="144" y="213"/>
                  </a:cubicBezTo>
                  <a:cubicBezTo>
                    <a:pt x="144" y="163"/>
                    <a:pt x="194" y="124"/>
                    <a:pt x="194" y="84"/>
                  </a:cubicBezTo>
                  <a:cubicBezTo>
                    <a:pt x="194" y="35"/>
                    <a:pt x="159" y="1"/>
                    <a:pt x="124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4132139" y="2946612"/>
              <a:ext cx="21441" cy="14150"/>
            </a:xfrm>
            <a:custGeom>
              <a:rect b="b" l="l" r="r" t="t"/>
              <a:pathLst>
                <a:path extrusionOk="0" fill="none" h="328" w="497">
                  <a:moveTo>
                    <a:pt x="1" y="80"/>
                  </a:moveTo>
                  <a:cubicBezTo>
                    <a:pt x="1" y="80"/>
                    <a:pt x="249" y="0"/>
                    <a:pt x="496" y="328"/>
                  </a:cubicBezTo>
                </a:path>
              </a:pathLst>
            </a:custGeom>
            <a:noFill/>
            <a:ln cap="rnd" cmpd="sng" w="1975">
              <a:solidFill>
                <a:srgbClr val="212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3659927" y="3174604"/>
              <a:ext cx="409787" cy="354179"/>
            </a:xfrm>
            <a:custGeom>
              <a:rect b="b" l="l" r="r" t="t"/>
              <a:pathLst>
                <a:path extrusionOk="0" h="8210" w="9499">
                  <a:moveTo>
                    <a:pt x="2152" y="0"/>
                  </a:moveTo>
                  <a:lnTo>
                    <a:pt x="0" y="1240"/>
                  </a:lnTo>
                  <a:cubicBezTo>
                    <a:pt x="0" y="1240"/>
                    <a:pt x="1279" y="6822"/>
                    <a:pt x="3887" y="8022"/>
                  </a:cubicBezTo>
                  <a:cubicBezTo>
                    <a:pt x="4159" y="8152"/>
                    <a:pt x="4436" y="8210"/>
                    <a:pt x="4713" y="8210"/>
                  </a:cubicBezTo>
                  <a:cubicBezTo>
                    <a:pt x="7083" y="8210"/>
                    <a:pt x="9499" y="3966"/>
                    <a:pt x="9499" y="3966"/>
                  </a:cubicBezTo>
                  <a:lnTo>
                    <a:pt x="5949" y="2440"/>
                  </a:lnTo>
                  <a:cubicBezTo>
                    <a:pt x="5949" y="2440"/>
                    <a:pt x="5126" y="3966"/>
                    <a:pt x="4958" y="4175"/>
                  </a:cubicBezTo>
                  <a:cubicBezTo>
                    <a:pt x="4859" y="4274"/>
                    <a:pt x="4754" y="4319"/>
                    <a:pt x="4645" y="4319"/>
                  </a:cubicBezTo>
                  <a:cubicBezTo>
                    <a:pt x="3580" y="4319"/>
                    <a:pt x="2152" y="0"/>
                    <a:pt x="2152" y="0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3635122" y="3037291"/>
              <a:ext cx="124502" cy="213931"/>
            </a:xfrm>
            <a:custGeom>
              <a:rect b="b" l="l" r="r" t="t"/>
              <a:pathLst>
                <a:path extrusionOk="0" h="4959" w="2886">
                  <a:moveTo>
                    <a:pt x="1150" y="1"/>
                  </a:moveTo>
                  <a:cubicBezTo>
                    <a:pt x="942" y="50"/>
                    <a:pt x="1279" y="1290"/>
                    <a:pt x="1279" y="1290"/>
                  </a:cubicBezTo>
                  <a:cubicBezTo>
                    <a:pt x="1279" y="1290"/>
                    <a:pt x="1213" y="1105"/>
                    <a:pt x="1067" y="1105"/>
                  </a:cubicBezTo>
                  <a:cubicBezTo>
                    <a:pt x="1044" y="1105"/>
                    <a:pt x="1019" y="1110"/>
                    <a:pt x="992" y="1121"/>
                  </a:cubicBezTo>
                  <a:cubicBezTo>
                    <a:pt x="863" y="1161"/>
                    <a:pt x="863" y="1488"/>
                    <a:pt x="863" y="1488"/>
                  </a:cubicBezTo>
                  <a:cubicBezTo>
                    <a:pt x="863" y="1488"/>
                    <a:pt x="764" y="1283"/>
                    <a:pt x="650" y="1283"/>
                  </a:cubicBezTo>
                  <a:cubicBezTo>
                    <a:pt x="638" y="1283"/>
                    <a:pt x="626" y="1285"/>
                    <a:pt x="615" y="1290"/>
                  </a:cubicBezTo>
                  <a:cubicBezTo>
                    <a:pt x="446" y="1369"/>
                    <a:pt x="496" y="1785"/>
                    <a:pt x="496" y="1785"/>
                  </a:cubicBezTo>
                  <a:cubicBezTo>
                    <a:pt x="496" y="1785"/>
                    <a:pt x="399" y="1688"/>
                    <a:pt x="296" y="1688"/>
                  </a:cubicBezTo>
                  <a:cubicBezTo>
                    <a:pt x="280" y="1688"/>
                    <a:pt x="264" y="1691"/>
                    <a:pt x="248" y="1696"/>
                  </a:cubicBezTo>
                  <a:cubicBezTo>
                    <a:pt x="119" y="1736"/>
                    <a:pt x="0" y="2440"/>
                    <a:pt x="694" y="4958"/>
                  </a:cubicBezTo>
                  <a:lnTo>
                    <a:pt x="2885" y="3639"/>
                  </a:lnTo>
                  <a:cubicBezTo>
                    <a:pt x="2637" y="2816"/>
                    <a:pt x="2062" y="546"/>
                    <a:pt x="1894" y="546"/>
                  </a:cubicBezTo>
                  <a:cubicBezTo>
                    <a:pt x="1889" y="544"/>
                    <a:pt x="1884" y="544"/>
                    <a:pt x="1880" y="544"/>
                  </a:cubicBezTo>
                  <a:cubicBezTo>
                    <a:pt x="1747" y="544"/>
                    <a:pt x="1844" y="1242"/>
                    <a:pt x="1745" y="1242"/>
                  </a:cubicBezTo>
                  <a:cubicBezTo>
                    <a:pt x="1742" y="1242"/>
                    <a:pt x="1739" y="1241"/>
                    <a:pt x="1735" y="1240"/>
                  </a:cubicBezTo>
                  <a:cubicBezTo>
                    <a:pt x="1606" y="1200"/>
                    <a:pt x="1319" y="1"/>
                    <a:pt x="1150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3697114" y="3105322"/>
              <a:ext cx="16307" cy="53494"/>
            </a:xfrm>
            <a:custGeom>
              <a:rect b="b" l="l" r="r" t="t"/>
              <a:pathLst>
                <a:path extrusionOk="0" fill="none" h="1240" w="378">
                  <a:moveTo>
                    <a:pt x="378" y="0"/>
                  </a:moveTo>
                  <a:cubicBezTo>
                    <a:pt x="378" y="0"/>
                    <a:pt x="298" y="367"/>
                    <a:pt x="169" y="615"/>
                  </a:cubicBezTo>
                  <a:cubicBezTo>
                    <a:pt x="1" y="992"/>
                    <a:pt x="50" y="1239"/>
                    <a:pt x="50" y="1239"/>
                  </a:cubicBezTo>
                </a:path>
              </a:pathLst>
            </a:custGeom>
            <a:noFill/>
            <a:ln cap="flat" cmpd="sng" w="4225">
              <a:solidFill>
                <a:srgbClr val="F5A7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3643663" y="3096306"/>
              <a:ext cx="51811" cy="56945"/>
            </a:xfrm>
            <a:custGeom>
              <a:rect b="b" l="l" r="r" t="t"/>
              <a:pathLst>
                <a:path extrusionOk="0" h="1320" w="1201">
                  <a:moveTo>
                    <a:pt x="1121" y="1"/>
                  </a:moveTo>
                  <a:lnTo>
                    <a:pt x="1121" y="368"/>
                  </a:lnTo>
                  <a:lnTo>
                    <a:pt x="1121" y="576"/>
                  </a:lnTo>
                  <a:cubicBezTo>
                    <a:pt x="1121" y="665"/>
                    <a:pt x="1081" y="705"/>
                    <a:pt x="1081" y="744"/>
                  </a:cubicBezTo>
                  <a:cubicBezTo>
                    <a:pt x="1081" y="758"/>
                    <a:pt x="1077" y="762"/>
                    <a:pt x="1071" y="762"/>
                  </a:cubicBezTo>
                  <a:cubicBezTo>
                    <a:pt x="1059" y="762"/>
                    <a:pt x="1041" y="744"/>
                    <a:pt x="1041" y="744"/>
                  </a:cubicBezTo>
                  <a:cubicBezTo>
                    <a:pt x="1041" y="744"/>
                    <a:pt x="992" y="744"/>
                    <a:pt x="992" y="705"/>
                  </a:cubicBezTo>
                  <a:cubicBezTo>
                    <a:pt x="952" y="665"/>
                    <a:pt x="913" y="616"/>
                    <a:pt x="913" y="576"/>
                  </a:cubicBezTo>
                  <a:cubicBezTo>
                    <a:pt x="833" y="457"/>
                    <a:pt x="794" y="328"/>
                    <a:pt x="744" y="209"/>
                  </a:cubicBezTo>
                  <a:cubicBezTo>
                    <a:pt x="744" y="169"/>
                    <a:pt x="704" y="169"/>
                    <a:pt x="665" y="169"/>
                  </a:cubicBezTo>
                  <a:cubicBezTo>
                    <a:pt x="625" y="169"/>
                    <a:pt x="625" y="209"/>
                    <a:pt x="625" y="249"/>
                  </a:cubicBezTo>
                  <a:cubicBezTo>
                    <a:pt x="625" y="249"/>
                    <a:pt x="625" y="249"/>
                    <a:pt x="625" y="249"/>
                  </a:cubicBezTo>
                  <a:lnTo>
                    <a:pt x="625" y="249"/>
                  </a:lnTo>
                  <a:cubicBezTo>
                    <a:pt x="625" y="368"/>
                    <a:pt x="665" y="497"/>
                    <a:pt x="665" y="616"/>
                  </a:cubicBezTo>
                  <a:lnTo>
                    <a:pt x="665" y="824"/>
                  </a:lnTo>
                  <a:lnTo>
                    <a:pt x="665" y="953"/>
                  </a:lnTo>
                  <a:lnTo>
                    <a:pt x="625" y="953"/>
                  </a:lnTo>
                  <a:cubicBezTo>
                    <a:pt x="585" y="913"/>
                    <a:pt x="546" y="863"/>
                    <a:pt x="546" y="784"/>
                  </a:cubicBezTo>
                  <a:cubicBezTo>
                    <a:pt x="456" y="705"/>
                    <a:pt x="417" y="576"/>
                    <a:pt x="417" y="457"/>
                  </a:cubicBezTo>
                  <a:cubicBezTo>
                    <a:pt x="377" y="417"/>
                    <a:pt x="377" y="417"/>
                    <a:pt x="337" y="417"/>
                  </a:cubicBezTo>
                  <a:cubicBezTo>
                    <a:pt x="298" y="417"/>
                    <a:pt x="248" y="457"/>
                    <a:pt x="248" y="497"/>
                  </a:cubicBezTo>
                  <a:cubicBezTo>
                    <a:pt x="259" y="524"/>
                    <a:pt x="270" y="551"/>
                    <a:pt x="281" y="579"/>
                  </a:cubicBezTo>
                  <a:lnTo>
                    <a:pt x="281" y="579"/>
                  </a:lnTo>
                  <a:cubicBezTo>
                    <a:pt x="298" y="652"/>
                    <a:pt x="298" y="740"/>
                    <a:pt x="298" y="824"/>
                  </a:cubicBezTo>
                  <a:cubicBezTo>
                    <a:pt x="337" y="953"/>
                    <a:pt x="337" y="1072"/>
                    <a:pt x="298" y="1161"/>
                  </a:cubicBezTo>
                  <a:lnTo>
                    <a:pt x="298" y="1240"/>
                  </a:lnTo>
                  <a:lnTo>
                    <a:pt x="248" y="1240"/>
                  </a:lnTo>
                  <a:cubicBezTo>
                    <a:pt x="209" y="1201"/>
                    <a:pt x="169" y="1161"/>
                    <a:pt x="169" y="1111"/>
                  </a:cubicBezTo>
                  <a:cubicBezTo>
                    <a:pt x="90" y="992"/>
                    <a:pt x="50" y="913"/>
                    <a:pt x="0" y="784"/>
                  </a:cubicBezTo>
                  <a:lnTo>
                    <a:pt x="0" y="784"/>
                  </a:lnTo>
                  <a:cubicBezTo>
                    <a:pt x="50" y="913"/>
                    <a:pt x="50" y="1032"/>
                    <a:pt x="129" y="1111"/>
                  </a:cubicBezTo>
                  <a:cubicBezTo>
                    <a:pt x="129" y="1201"/>
                    <a:pt x="169" y="1240"/>
                    <a:pt x="209" y="1280"/>
                  </a:cubicBezTo>
                  <a:cubicBezTo>
                    <a:pt x="248" y="1280"/>
                    <a:pt x="248" y="1320"/>
                    <a:pt x="298" y="1320"/>
                  </a:cubicBezTo>
                  <a:cubicBezTo>
                    <a:pt x="298" y="1320"/>
                    <a:pt x="337" y="1320"/>
                    <a:pt x="337" y="1280"/>
                  </a:cubicBezTo>
                  <a:cubicBezTo>
                    <a:pt x="377" y="1240"/>
                    <a:pt x="377" y="1201"/>
                    <a:pt x="417" y="1201"/>
                  </a:cubicBezTo>
                  <a:lnTo>
                    <a:pt x="417" y="939"/>
                  </a:lnTo>
                  <a:lnTo>
                    <a:pt x="417" y="939"/>
                  </a:lnTo>
                  <a:cubicBezTo>
                    <a:pt x="443" y="984"/>
                    <a:pt x="470" y="1019"/>
                    <a:pt x="496" y="1072"/>
                  </a:cubicBezTo>
                  <a:cubicBezTo>
                    <a:pt x="546" y="1072"/>
                    <a:pt x="585" y="1111"/>
                    <a:pt x="625" y="1111"/>
                  </a:cubicBezTo>
                  <a:lnTo>
                    <a:pt x="744" y="1111"/>
                  </a:lnTo>
                  <a:cubicBezTo>
                    <a:pt x="744" y="1072"/>
                    <a:pt x="794" y="1072"/>
                    <a:pt x="794" y="1032"/>
                  </a:cubicBezTo>
                  <a:cubicBezTo>
                    <a:pt x="833" y="953"/>
                    <a:pt x="833" y="863"/>
                    <a:pt x="833" y="824"/>
                  </a:cubicBezTo>
                  <a:lnTo>
                    <a:pt x="833" y="690"/>
                  </a:lnTo>
                  <a:lnTo>
                    <a:pt x="833" y="690"/>
                  </a:lnTo>
                  <a:cubicBezTo>
                    <a:pt x="860" y="731"/>
                    <a:pt x="886" y="758"/>
                    <a:pt x="913" y="784"/>
                  </a:cubicBezTo>
                  <a:cubicBezTo>
                    <a:pt x="952" y="824"/>
                    <a:pt x="992" y="863"/>
                    <a:pt x="1041" y="863"/>
                  </a:cubicBezTo>
                  <a:lnTo>
                    <a:pt x="1121" y="863"/>
                  </a:lnTo>
                  <a:cubicBezTo>
                    <a:pt x="1121" y="824"/>
                    <a:pt x="1160" y="824"/>
                    <a:pt x="1160" y="784"/>
                  </a:cubicBezTo>
                  <a:cubicBezTo>
                    <a:pt x="1200" y="665"/>
                    <a:pt x="1200" y="536"/>
                    <a:pt x="1200" y="368"/>
                  </a:cubicBezTo>
                  <a:cubicBezTo>
                    <a:pt x="1160" y="249"/>
                    <a:pt x="1160" y="120"/>
                    <a:pt x="1121" y="1"/>
                  </a:cubicBezTo>
                  <a:close/>
                </a:path>
              </a:pathLst>
            </a:custGeom>
            <a:solidFill>
              <a:srgbClr val="F5A7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3968336" y="3083925"/>
              <a:ext cx="450856" cy="539854"/>
            </a:xfrm>
            <a:custGeom>
              <a:rect b="b" l="l" r="r" t="t"/>
              <a:pathLst>
                <a:path extrusionOk="0" h="12514" w="10451">
                  <a:moveTo>
                    <a:pt x="5414" y="0"/>
                  </a:moveTo>
                  <a:cubicBezTo>
                    <a:pt x="5414" y="0"/>
                    <a:pt x="4958" y="744"/>
                    <a:pt x="3966" y="744"/>
                  </a:cubicBezTo>
                  <a:cubicBezTo>
                    <a:pt x="2975" y="744"/>
                    <a:pt x="2885" y="288"/>
                    <a:pt x="2885" y="288"/>
                  </a:cubicBezTo>
                  <a:cubicBezTo>
                    <a:pt x="2885" y="288"/>
                    <a:pt x="863" y="1894"/>
                    <a:pt x="327" y="4046"/>
                  </a:cubicBezTo>
                  <a:cubicBezTo>
                    <a:pt x="0" y="5493"/>
                    <a:pt x="407" y="6525"/>
                    <a:pt x="456" y="7149"/>
                  </a:cubicBezTo>
                  <a:cubicBezTo>
                    <a:pt x="704" y="10947"/>
                    <a:pt x="496" y="12513"/>
                    <a:pt x="496" y="12513"/>
                  </a:cubicBezTo>
                  <a:lnTo>
                    <a:pt x="9459" y="12226"/>
                  </a:lnTo>
                  <a:cubicBezTo>
                    <a:pt x="9459" y="12226"/>
                    <a:pt x="10451" y="7020"/>
                    <a:pt x="9043" y="3590"/>
                  </a:cubicBezTo>
                  <a:cubicBezTo>
                    <a:pt x="7645" y="209"/>
                    <a:pt x="5414" y="0"/>
                    <a:pt x="5414" y="0"/>
                  </a:cubicBezTo>
                  <a:close/>
                </a:path>
              </a:pathLst>
            </a:custGeom>
            <a:solidFill>
              <a:srgbClr val="4B5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4078689" y="3609623"/>
              <a:ext cx="233560" cy="15876"/>
            </a:xfrm>
            <a:custGeom>
              <a:rect b="b" l="l" r="r" t="t"/>
              <a:pathLst>
                <a:path extrusionOk="0" h="368" w="5414">
                  <a:moveTo>
                    <a:pt x="5126" y="0"/>
                  </a:moveTo>
                  <a:lnTo>
                    <a:pt x="0" y="80"/>
                  </a:lnTo>
                  <a:lnTo>
                    <a:pt x="0" y="367"/>
                  </a:lnTo>
                  <a:lnTo>
                    <a:pt x="5414" y="327"/>
                  </a:lnTo>
                  <a:cubicBezTo>
                    <a:pt x="5414" y="119"/>
                    <a:pt x="5285" y="0"/>
                    <a:pt x="5126" y="0"/>
                  </a:cubicBezTo>
                  <a:close/>
                </a:path>
              </a:pathLst>
            </a:custGeom>
            <a:solidFill>
              <a:srgbClr val="DCD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3745474" y="3400871"/>
              <a:ext cx="374326" cy="228469"/>
            </a:xfrm>
            <a:custGeom>
              <a:rect b="b" l="l" r="r" t="t"/>
              <a:pathLst>
                <a:path extrusionOk="0" h="5296" w="8677">
                  <a:moveTo>
                    <a:pt x="6733" y="1"/>
                  </a:moveTo>
                  <a:lnTo>
                    <a:pt x="248" y="90"/>
                  </a:lnTo>
                  <a:cubicBezTo>
                    <a:pt x="79" y="90"/>
                    <a:pt x="0" y="248"/>
                    <a:pt x="40" y="417"/>
                  </a:cubicBezTo>
                  <a:lnTo>
                    <a:pt x="1527" y="5295"/>
                  </a:lnTo>
                  <a:lnTo>
                    <a:pt x="8676" y="5206"/>
                  </a:lnTo>
                  <a:lnTo>
                    <a:pt x="7268" y="417"/>
                  </a:lnTo>
                  <a:cubicBezTo>
                    <a:pt x="7189" y="169"/>
                    <a:pt x="6981" y="1"/>
                    <a:pt x="6733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3731324" y="3400871"/>
              <a:ext cx="376051" cy="230152"/>
            </a:xfrm>
            <a:custGeom>
              <a:rect b="b" l="l" r="r" t="t"/>
              <a:pathLst>
                <a:path extrusionOk="0" h="5335" w="8717">
                  <a:moveTo>
                    <a:pt x="6733" y="1"/>
                  </a:moveTo>
                  <a:lnTo>
                    <a:pt x="249" y="90"/>
                  </a:lnTo>
                  <a:cubicBezTo>
                    <a:pt x="120" y="90"/>
                    <a:pt x="1" y="248"/>
                    <a:pt x="41" y="417"/>
                  </a:cubicBezTo>
                  <a:lnTo>
                    <a:pt x="1528" y="5335"/>
                  </a:lnTo>
                  <a:lnTo>
                    <a:pt x="8717" y="5206"/>
                  </a:lnTo>
                  <a:lnTo>
                    <a:pt x="7269" y="417"/>
                  </a:lnTo>
                  <a:cubicBezTo>
                    <a:pt x="7190" y="169"/>
                    <a:pt x="6981" y="1"/>
                    <a:pt x="6733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3884472" y="3502464"/>
              <a:ext cx="46246" cy="34037"/>
            </a:xfrm>
            <a:custGeom>
              <a:rect b="b" l="l" r="r" t="t"/>
              <a:pathLst>
                <a:path extrusionOk="0" h="789" w="1072">
                  <a:moveTo>
                    <a:pt x="519" y="0"/>
                  </a:moveTo>
                  <a:cubicBezTo>
                    <a:pt x="498" y="0"/>
                    <a:pt x="477" y="2"/>
                    <a:pt x="457" y="5"/>
                  </a:cubicBezTo>
                  <a:cubicBezTo>
                    <a:pt x="209" y="5"/>
                    <a:pt x="1" y="174"/>
                    <a:pt x="40" y="422"/>
                  </a:cubicBezTo>
                  <a:cubicBezTo>
                    <a:pt x="80" y="620"/>
                    <a:pt x="368" y="789"/>
                    <a:pt x="615" y="789"/>
                  </a:cubicBezTo>
                  <a:cubicBezTo>
                    <a:pt x="863" y="789"/>
                    <a:pt x="1072" y="620"/>
                    <a:pt x="1032" y="372"/>
                  </a:cubicBezTo>
                  <a:cubicBezTo>
                    <a:pt x="959" y="191"/>
                    <a:pt x="745" y="0"/>
                    <a:pt x="519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4082097" y="3304626"/>
              <a:ext cx="351246" cy="367467"/>
            </a:xfrm>
            <a:custGeom>
              <a:rect b="b" l="l" r="r" t="t"/>
              <a:pathLst>
                <a:path extrusionOk="0" h="8518" w="8142">
                  <a:moveTo>
                    <a:pt x="4135" y="1"/>
                  </a:moveTo>
                  <a:cubicBezTo>
                    <a:pt x="4135" y="1"/>
                    <a:pt x="4343" y="3640"/>
                    <a:pt x="3927" y="4304"/>
                  </a:cubicBezTo>
                  <a:cubicBezTo>
                    <a:pt x="3679" y="4671"/>
                    <a:pt x="1" y="5910"/>
                    <a:pt x="1" y="5910"/>
                  </a:cubicBezTo>
                  <a:lnTo>
                    <a:pt x="1" y="8518"/>
                  </a:lnTo>
                  <a:cubicBezTo>
                    <a:pt x="1" y="8518"/>
                    <a:pt x="5583" y="8349"/>
                    <a:pt x="7070" y="6366"/>
                  </a:cubicBezTo>
                  <a:cubicBezTo>
                    <a:pt x="8141" y="4879"/>
                    <a:pt x="7982" y="1"/>
                    <a:pt x="7982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0"/>
            <p:cNvSpPr/>
            <p:nvPr/>
          </p:nvSpPr>
          <p:spPr>
            <a:xfrm>
              <a:off x="4201854" y="3083925"/>
              <a:ext cx="238737" cy="245984"/>
            </a:xfrm>
            <a:custGeom>
              <a:rect b="b" l="l" r="r" t="t"/>
              <a:pathLst>
                <a:path extrusionOk="0" h="5702" w="5534">
                  <a:moveTo>
                    <a:pt x="1" y="0"/>
                  </a:moveTo>
                  <a:lnTo>
                    <a:pt x="1191" y="3431"/>
                  </a:lnTo>
                  <a:lnTo>
                    <a:pt x="1240" y="5702"/>
                  </a:lnTo>
                  <a:lnTo>
                    <a:pt x="5534" y="5702"/>
                  </a:lnTo>
                  <a:cubicBezTo>
                    <a:pt x="5534" y="5702"/>
                    <a:pt x="5405" y="3015"/>
                    <a:pt x="3590" y="1359"/>
                  </a:cubicBezTo>
                  <a:cubicBezTo>
                    <a:pt x="2390" y="2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B5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0"/>
            <p:cNvSpPr/>
            <p:nvPr/>
          </p:nvSpPr>
          <p:spPr>
            <a:xfrm>
              <a:off x="3891762" y="3096306"/>
              <a:ext cx="201076" cy="249435"/>
            </a:xfrm>
            <a:custGeom>
              <a:rect b="b" l="l" r="r" t="t"/>
              <a:pathLst>
                <a:path extrusionOk="0" h="5782" w="4661">
                  <a:moveTo>
                    <a:pt x="4660" y="1"/>
                  </a:moveTo>
                  <a:lnTo>
                    <a:pt x="4660" y="1"/>
                  </a:lnTo>
                  <a:cubicBezTo>
                    <a:pt x="3223" y="120"/>
                    <a:pt x="2142" y="744"/>
                    <a:pt x="1527" y="1567"/>
                  </a:cubicBezTo>
                  <a:cubicBezTo>
                    <a:pt x="615" y="2847"/>
                    <a:pt x="0" y="4830"/>
                    <a:pt x="0" y="4830"/>
                  </a:cubicBezTo>
                  <a:lnTo>
                    <a:pt x="3381" y="5781"/>
                  </a:lnTo>
                  <a:lnTo>
                    <a:pt x="4660" y="1"/>
                  </a:lnTo>
                  <a:close/>
                </a:path>
              </a:pathLst>
            </a:custGeom>
            <a:solidFill>
              <a:srgbClr val="4B5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0"/>
            <p:cNvSpPr/>
            <p:nvPr/>
          </p:nvSpPr>
          <p:spPr>
            <a:xfrm>
              <a:off x="4246374" y="3221238"/>
              <a:ext cx="9016" cy="108670"/>
            </a:xfrm>
            <a:custGeom>
              <a:rect b="b" l="l" r="r" t="t"/>
              <a:pathLst>
                <a:path extrusionOk="0" fill="none" h="2519" w="209">
                  <a:moveTo>
                    <a:pt x="208" y="2519"/>
                  </a:moveTo>
                  <a:cubicBezTo>
                    <a:pt x="159" y="823"/>
                    <a:pt x="0" y="0"/>
                    <a:pt x="0" y="0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0"/>
            <p:cNvSpPr/>
            <p:nvPr/>
          </p:nvSpPr>
          <p:spPr>
            <a:xfrm>
              <a:off x="3966610" y="3199841"/>
              <a:ext cx="44520" cy="128342"/>
            </a:xfrm>
            <a:custGeom>
              <a:rect b="b" l="l" r="r" t="t"/>
              <a:pathLst>
                <a:path extrusionOk="0" fill="none" h="2975" w="1032">
                  <a:moveTo>
                    <a:pt x="159" y="2975"/>
                  </a:moveTo>
                  <a:cubicBezTo>
                    <a:pt x="0" y="1527"/>
                    <a:pt x="1032" y="0"/>
                    <a:pt x="1032" y="0"/>
                  </a:cubicBezTo>
                </a:path>
              </a:pathLst>
            </a:custGeom>
            <a:noFill/>
            <a:ln cap="flat" cmpd="sng" w="3225">
              <a:solidFill>
                <a:srgbClr val="666AAF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0"/>
            <p:cNvSpPr/>
            <p:nvPr/>
          </p:nvSpPr>
          <p:spPr>
            <a:xfrm>
              <a:off x="3914411" y="3547157"/>
              <a:ext cx="216045" cy="129636"/>
            </a:xfrm>
            <a:custGeom>
              <a:rect b="b" l="l" r="r" t="t"/>
              <a:pathLst>
                <a:path extrusionOk="0" h="3005" w="5008">
                  <a:moveTo>
                    <a:pt x="2174" y="2334"/>
                  </a:moveTo>
                  <a:lnTo>
                    <a:pt x="2174" y="2334"/>
                  </a:lnTo>
                  <a:cubicBezTo>
                    <a:pt x="2234" y="2342"/>
                    <a:pt x="2272" y="2350"/>
                    <a:pt x="2281" y="2360"/>
                  </a:cubicBezTo>
                  <a:cubicBezTo>
                    <a:pt x="2281" y="2360"/>
                    <a:pt x="2242" y="2350"/>
                    <a:pt x="2174" y="2334"/>
                  </a:cubicBezTo>
                  <a:close/>
                  <a:moveTo>
                    <a:pt x="4968" y="1"/>
                  </a:moveTo>
                  <a:cubicBezTo>
                    <a:pt x="4383" y="129"/>
                    <a:pt x="1250" y="744"/>
                    <a:pt x="1290" y="913"/>
                  </a:cubicBezTo>
                  <a:cubicBezTo>
                    <a:pt x="1329" y="1032"/>
                    <a:pt x="2242" y="1032"/>
                    <a:pt x="2242" y="1121"/>
                  </a:cubicBezTo>
                  <a:cubicBezTo>
                    <a:pt x="2202" y="1240"/>
                    <a:pt x="1498" y="1409"/>
                    <a:pt x="1121" y="1448"/>
                  </a:cubicBezTo>
                  <a:cubicBezTo>
                    <a:pt x="794" y="1488"/>
                    <a:pt x="219" y="1656"/>
                    <a:pt x="259" y="1775"/>
                  </a:cubicBezTo>
                  <a:cubicBezTo>
                    <a:pt x="259" y="1808"/>
                    <a:pt x="282" y="1833"/>
                    <a:pt x="324" y="1852"/>
                  </a:cubicBezTo>
                  <a:lnTo>
                    <a:pt x="324" y="1852"/>
                  </a:lnTo>
                  <a:cubicBezTo>
                    <a:pt x="142" y="1883"/>
                    <a:pt x="20" y="1925"/>
                    <a:pt x="11" y="1984"/>
                  </a:cubicBezTo>
                  <a:cubicBezTo>
                    <a:pt x="0" y="2067"/>
                    <a:pt x="139" y="2127"/>
                    <a:pt x="352" y="2171"/>
                  </a:cubicBezTo>
                  <a:lnTo>
                    <a:pt x="352" y="2171"/>
                  </a:lnTo>
                  <a:cubicBezTo>
                    <a:pt x="401" y="2257"/>
                    <a:pt x="571" y="2356"/>
                    <a:pt x="798" y="2451"/>
                  </a:cubicBezTo>
                  <a:lnTo>
                    <a:pt x="798" y="2451"/>
                  </a:lnTo>
                  <a:cubicBezTo>
                    <a:pt x="1011" y="2681"/>
                    <a:pt x="1924" y="2940"/>
                    <a:pt x="2073" y="2975"/>
                  </a:cubicBezTo>
                  <a:cubicBezTo>
                    <a:pt x="2318" y="2996"/>
                    <a:pt x="2560" y="3005"/>
                    <a:pt x="2794" y="3005"/>
                  </a:cubicBezTo>
                  <a:cubicBezTo>
                    <a:pt x="4016" y="3005"/>
                    <a:pt x="5008" y="2767"/>
                    <a:pt x="5008" y="2767"/>
                  </a:cubicBezTo>
                  <a:lnTo>
                    <a:pt x="4968" y="1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0"/>
            <p:cNvSpPr/>
            <p:nvPr/>
          </p:nvSpPr>
          <p:spPr>
            <a:xfrm>
              <a:off x="3934514" y="3625455"/>
              <a:ext cx="64235" cy="4616"/>
            </a:xfrm>
            <a:custGeom>
              <a:rect b="b" l="l" r="r" t="t"/>
              <a:pathLst>
                <a:path extrusionOk="0" h="107" w="1489">
                  <a:moveTo>
                    <a:pt x="744" y="0"/>
                  </a:moveTo>
                  <a:cubicBezTo>
                    <a:pt x="497" y="0"/>
                    <a:pt x="249" y="50"/>
                    <a:pt x="1" y="89"/>
                  </a:cubicBezTo>
                  <a:cubicBezTo>
                    <a:pt x="83" y="103"/>
                    <a:pt x="166" y="107"/>
                    <a:pt x="249" y="107"/>
                  </a:cubicBezTo>
                  <a:cubicBezTo>
                    <a:pt x="414" y="107"/>
                    <a:pt x="579" y="89"/>
                    <a:pt x="744" y="89"/>
                  </a:cubicBezTo>
                  <a:cubicBezTo>
                    <a:pt x="863" y="89"/>
                    <a:pt x="992" y="89"/>
                    <a:pt x="1111" y="50"/>
                  </a:cubicBezTo>
                  <a:cubicBezTo>
                    <a:pt x="1240" y="50"/>
                    <a:pt x="1359" y="0"/>
                    <a:pt x="1488" y="0"/>
                  </a:cubicBezTo>
                  <a:close/>
                </a:path>
              </a:pathLst>
            </a:custGeom>
            <a:solidFill>
              <a:srgbClr val="F2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3943099" y="3643401"/>
              <a:ext cx="69757" cy="5608"/>
            </a:xfrm>
            <a:custGeom>
              <a:rect b="b" l="l" r="r" t="t"/>
              <a:pathLst>
                <a:path extrusionOk="0" h="130" w="1617">
                  <a:moveTo>
                    <a:pt x="0" y="1"/>
                  </a:moveTo>
                  <a:cubicBezTo>
                    <a:pt x="248" y="40"/>
                    <a:pt x="545" y="80"/>
                    <a:pt x="793" y="129"/>
                  </a:cubicBezTo>
                  <a:lnTo>
                    <a:pt x="1200" y="129"/>
                  </a:lnTo>
                  <a:cubicBezTo>
                    <a:pt x="1329" y="129"/>
                    <a:pt x="1487" y="80"/>
                    <a:pt x="1616" y="80"/>
                  </a:cubicBezTo>
                  <a:cubicBezTo>
                    <a:pt x="1329" y="80"/>
                    <a:pt x="1081" y="40"/>
                    <a:pt x="833" y="40"/>
                  </a:cubicBezTo>
                  <a:cubicBezTo>
                    <a:pt x="545" y="1"/>
                    <a:pt x="298" y="1"/>
                    <a:pt x="0" y="1"/>
                  </a:cubicBezTo>
                  <a:close/>
                </a:path>
              </a:pathLst>
            </a:custGeom>
            <a:solidFill>
              <a:srgbClr val="F2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3957637" y="3655825"/>
              <a:ext cx="62467" cy="9016"/>
            </a:xfrm>
            <a:custGeom>
              <a:rect b="b" l="l" r="r" t="t"/>
              <a:pathLst>
                <a:path extrusionOk="0" h="209" w="1448">
                  <a:moveTo>
                    <a:pt x="0" y="0"/>
                  </a:moveTo>
                  <a:cubicBezTo>
                    <a:pt x="248" y="89"/>
                    <a:pt x="496" y="129"/>
                    <a:pt x="704" y="169"/>
                  </a:cubicBezTo>
                  <a:cubicBezTo>
                    <a:pt x="823" y="169"/>
                    <a:pt x="952" y="169"/>
                    <a:pt x="1071" y="208"/>
                  </a:cubicBezTo>
                  <a:cubicBezTo>
                    <a:pt x="1200" y="208"/>
                    <a:pt x="1319" y="208"/>
                    <a:pt x="1448" y="169"/>
                  </a:cubicBezTo>
                  <a:cubicBezTo>
                    <a:pt x="1200" y="129"/>
                    <a:pt x="952" y="129"/>
                    <a:pt x="744" y="89"/>
                  </a:cubicBezTo>
                  <a:cubicBezTo>
                    <a:pt x="496" y="40"/>
                    <a:pt x="248" y="0"/>
                    <a:pt x="0" y="0"/>
                  </a:cubicBezTo>
                  <a:close/>
                </a:path>
              </a:pathLst>
            </a:custGeom>
            <a:solidFill>
              <a:srgbClr val="F2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4133865" y="3060802"/>
              <a:ext cx="76617" cy="98014"/>
            </a:xfrm>
            <a:custGeom>
              <a:rect b="b" l="l" r="r" t="t"/>
              <a:pathLst>
                <a:path extrusionOk="0" h="2272" w="1776">
                  <a:moveTo>
                    <a:pt x="1616" y="1"/>
                  </a:moveTo>
                  <a:cubicBezTo>
                    <a:pt x="1616" y="1"/>
                    <a:pt x="992" y="1111"/>
                    <a:pt x="0" y="1240"/>
                  </a:cubicBezTo>
                  <a:lnTo>
                    <a:pt x="496" y="2271"/>
                  </a:lnTo>
                  <a:cubicBezTo>
                    <a:pt x="1656" y="1686"/>
                    <a:pt x="1775" y="536"/>
                    <a:pt x="1775" y="536"/>
                  </a:cubicBezTo>
                  <a:lnTo>
                    <a:pt x="1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4082097" y="3071501"/>
              <a:ext cx="51811" cy="83476"/>
            </a:xfrm>
            <a:custGeom>
              <a:rect b="b" l="l" r="r" t="t"/>
              <a:pathLst>
                <a:path extrusionOk="0" h="1935" w="1201">
                  <a:moveTo>
                    <a:pt x="298" y="1"/>
                  </a:moveTo>
                  <a:lnTo>
                    <a:pt x="1" y="615"/>
                  </a:lnTo>
                  <a:cubicBezTo>
                    <a:pt x="90" y="1438"/>
                    <a:pt x="705" y="1934"/>
                    <a:pt x="705" y="1934"/>
                  </a:cubicBezTo>
                  <a:lnTo>
                    <a:pt x="1200" y="992"/>
                  </a:lnTo>
                  <a:cubicBezTo>
                    <a:pt x="169" y="824"/>
                    <a:pt x="298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4907669" y="2994497"/>
              <a:ext cx="119368" cy="107505"/>
            </a:xfrm>
            <a:custGeom>
              <a:rect b="b" l="l" r="r" t="t"/>
              <a:pathLst>
                <a:path extrusionOk="0" h="2492" w="2767">
                  <a:moveTo>
                    <a:pt x="2429" y="1"/>
                  </a:moveTo>
                  <a:lnTo>
                    <a:pt x="159" y="209"/>
                  </a:lnTo>
                  <a:lnTo>
                    <a:pt x="0" y="1905"/>
                  </a:lnTo>
                  <a:cubicBezTo>
                    <a:pt x="0" y="1905"/>
                    <a:pt x="119" y="2361"/>
                    <a:pt x="1031" y="2480"/>
                  </a:cubicBezTo>
                  <a:cubicBezTo>
                    <a:pt x="1104" y="2488"/>
                    <a:pt x="1175" y="2492"/>
                    <a:pt x="1243" y="2492"/>
                  </a:cubicBezTo>
                  <a:cubicBezTo>
                    <a:pt x="2253" y="2492"/>
                    <a:pt x="2767" y="1657"/>
                    <a:pt x="2767" y="1657"/>
                  </a:cubicBezTo>
                  <a:lnTo>
                    <a:pt x="2429" y="1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4857627" y="2879745"/>
              <a:ext cx="163846" cy="155951"/>
            </a:xfrm>
            <a:custGeom>
              <a:rect b="b" l="l" r="r" t="t"/>
              <a:pathLst>
                <a:path extrusionOk="0" h="3615" w="3798">
                  <a:moveTo>
                    <a:pt x="2072" y="0"/>
                  </a:moveTo>
                  <a:cubicBezTo>
                    <a:pt x="1422" y="0"/>
                    <a:pt x="843" y="199"/>
                    <a:pt x="664" y="767"/>
                  </a:cubicBezTo>
                  <a:cubicBezTo>
                    <a:pt x="664" y="767"/>
                    <a:pt x="0" y="2909"/>
                    <a:pt x="952" y="3454"/>
                  </a:cubicBezTo>
                  <a:cubicBezTo>
                    <a:pt x="1150" y="3568"/>
                    <a:pt x="1377" y="3614"/>
                    <a:pt x="1611" y="3614"/>
                  </a:cubicBezTo>
                  <a:cubicBezTo>
                    <a:pt x="2394" y="3614"/>
                    <a:pt x="3250" y="3100"/>
                    <a:pt x="3342" y="2909"/>
                  </a:cubicBezTo>
                  <a:cubicBezTo>
                    <a:pt x="3431" y="2621"/>
                    <a:pt x="3798" y="351"/>
                    <a:pt x="3262" y="182"/>
                  </a:cubicBezTo>
                  <a:cubicBezTo>
                    <a:pt x="2888" y="74"/>
                    <a:pt x="2467" y="0"/>
                    <a:pt x="2072" y="0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4911077" y="3023184"/>
              <a:ext cx="67644" cy="24849"/>
            </a:xfrm>
            <a:custGeom>
              <a:rect b="b" l="l" r="r" t="t"/>
              <a:pathLst>
                <a:path extrusionOk="0" fill="none" h="576" w="1568">
                  <a:moveTo>
                    <a:pt x="0" y="328"/>
                  </a:moveTo>
                  <a:cubicBezTo>
                    <a:pt x="0" y="328"/>
                    <a:pt x="913" y="575"/>
                    <a:pt x="1567" y="0"/>
                  </a:cubicBezTo>
                </a:path>
              </a:pathLst>
            </a:custGeom>
            <a:noFill/>
            <a:ln cap="flat" cmpd="sng" w="4225">
              <a:solidFill>
                <a:srgbClr val="F09880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4864011" y="2833370"/>
              <a:ext cx="175450" cy="175752"/>
            </a:xfrm>
            <a:custGeom>
              <a:rect b="b" l="l" r="r" t="t"/>
              <a:pathLst>
                <a:path extrusionOk="0" h="4074" w="4067">
                  <a:moveTo>
                    <a:pt x="688" y="0"/>
                  </a:moveTo>
                  <a:cubicBezTo>
                    <a:pt x="292" y="0"/>
                    <a:pt x="1" y="171"/>
                    <a:pt x="60" y="682"/>
                  </a:cubicBezTo>
                  <a:cubicBezTo>
                    <a:pt x="100" y="1059"/>
                    <a:pt x="60" y="1426"/>
                    <a:pt x="348" y="1634"/>
                  </a:cubicBezTo>
                  <a:cubicBezTo>
                    <a:pt x="516" y="1802"/>
                    <a:pt x="715" y="1961"/>
                    <a:pt x="1171" y="2050"/>
                  </a:cubicBezTo>
                  <a:cubicBezTo>
                    <a:pt x="1706" y="2130"/>
                    <a:pt x="2083" y="2050"/>
                    <a:pt x="2618" y="2169"/>
                  </a:cubicBezTo>
                  <a:cubicBezTo>
                    <a:pt x="2331" y="2546"/>
                    <a:pt x="2410" y="3240"/>
                    <a:pt x="2539" y="3329"/>
                  </a:cubicBezTo>
                  <a:cubicBezTo>
                    <a:pt x="2539" y="3369"/>
                    <a:pt x="2579" y="3409"/>
                    <a:pt x="2618" y="3409"/>
                  </a:cubicBezTo>
                  <a:cubicBezTo>
                    <a:pt x="2698" y="3409"/>
                    <a:pt x="2787" y="3329"/>
                    <a:pt x="2906" y="3290"/>
                  </a:cubicBezTo>
                  <a:lnTo>
                    <a:pt x="2906" y="3290"/>
                  </a:lnTo>
                  <a:cubicBezTo>
                    <a:pt x="2866" y="3448"/>
                    <a:pt x="2866" y="3577"/>
                    <a:pt x="2866" y="3736"/>
                  </a:cubicBezTo>
                  <a:cubicBezTo>
                    <a:pt x="2866" y="3865"/>
                    <a:pt x="2906" y="3944"/>
                    <a:pt x="2995" y="4033"/>
                  </a:cubicBezTo>
                  <a:cubicBezTo>
                    <a:pt x="3075" y="4073"/>
                    <a:pt x="3194" y="4073"/>
                    <a:pt x="3283" y="4073"/>
                  </a:cubicBezTo>
                  <a:cubicBezTo>
                    <a:pt x="3818" y="4033"/>
                    <a:pt x="3897" y="3240"/>
                    <a:pt x="3937" y="2873"/>
                  </a:cubicBezTo>
                  <a:cubicBezTo>
                    <a:pt x="4026" y="2497"/>
                    <a:pt x="4066" y="2169"/>
                    <a:pt x="4066" y="1802"/>
                  </a:cubicBezTo>
                  <a:cubicBezTo>
                    <a:pt x="4066" y="1594"/>
                    <a:pt x="4066" y="1386"/>
                    <a:pt x="3987" y="1217"/>
                  </a:cubicBezTo>
                  <a:cubicBezTo>
                    <a:pt x="3858" y="1009"/>
                    <a:pt x="3689" y="851"/>
                    <a:pt x="3531" y="722"/>
                  </a:cubicBezTo>
                  <a:cubicBezTo>
                    <a:pt x="3322" y="603"/>
                    <a:pt x="2331" y="563"/>
                    <a:pt x="2123" y="434"/>
                  </a:cubicBezTo>
                  <a:cubicBezTo>
                    <a:pt x="1764" y="236"/>
                    <a:pt x="1153" y="0"/>
                    <a:pt x="688" y="0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4975227" y="2957655"/>
              <a:ext cx="37100" cy="47756"/>
            </a:xfrm>
            <a:custGeom>
              <a:rect b="b" l="l" r="r" t="t"/>
              <a:pathLst>
                <a:path extrusionOk="0" h="1107" w="860">
                  <a:moveTo>
                    <a:pt x="515" y="1"/>
                  </a:moveTo>
                  <a:cubicBezTo>
                    <a:pt x="372" y="1"/>
                    <a:pt x="274" y="197"/>
                    <a:pt x="209" y="359"/>
                  </a:cubicBezTo>
                  <a:lnTo>
                    <a:pt x="1" y="736"/>
                  </a:lnTo>
                  <a:cubicBezTo>
                    <a:pt x="80" y="905"/>
                    <a:pt x="169" y="1063"/>
                    <a:pt x="328" y="1103"/>
                  </a:cubicBezTo>
                  <a:cubicBezTo>
                    <a:pt x="342" y="1105"/>
                    <a:pt x="357" y="1106"/>
                    <a:pt x="371" y="1106"/>
                  </a:cubicBezTo>
                  <a:cubicBezTo>
                    <a:pt x="682" y="1106"/>
                    <a:pt x="860" y="595"/>
                    <a:pt x="784" y="320"/>
                  </a:cubicBezTo>
                  <a:cubicBezTo>
                    <a:pt x="744" y="201"/>
                    <a:pt x="705" y="111"/>
                    <a:pt x="616" y="32"/>
                  </a:cubicBezTo>
                  <a:cubicBezTo>
                    <a:pt x="580" y="11"/>
                    <a:pt x="546" y="1"/>
                    <a:pt x="515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4889680" y="2946612"/>
              <a:ext cx="18033" cy="39387"/>
            </a:xfrm>
            <a:custGeom>
              <a:rect b="b" l="l" r="r" t="t"/>
              <a:pathLst>
                <a:path extrusionOk="0" fill="none" h="913" w="418">
                  <a:moveTo>
                    <a:pt x="368" y="0"/>
                  </a:moveTo>
                  <a:cubicBezTo>
                    <a:pt x="368" y="0"/>
                    <a:pt x="1" y="576"/>
                    <a:pt x="40" y="744"/>
                  </a:cubicBezTo>
                  <a:cubicBezTo>
                    <a:pt x="80" y="913"/>
                    <a:pt x="417" y="823"/>
                    <a:pt x="417" y="823"/>
                  </a:cubicBezTo>
                </a:path>
              </a:pathLst>
            </a:custGeom>
            <a:noFill/>
            <a:ln cap="flat" cmpd="sng" w="1975">
              <a:solidFill>
                <a:srgbClr val="F5A795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4886272" y="2994497"/>
              <a:ext cx="38955" cy="23598"/>
            </a:xfrm>
            <a:custGeom>
              <a:rect b="b" l="l" r="r" t="t"/>
              <a:pathLst>
                <a:path extrusionOk="0" h="547" w="903">
                  <a:moveTo>
                    <a:pt x="0" y="1"/>
                  </a:moveTo>
                  <a:cubicBezTo>
                    <a:pt x="0" y="1"/>
                    <a:pt x="40" y="546"/>
                    <a:pt x="496" y="546"/>
                  </a:cubicBezTo>
                  <a:cubicBezTo>
                    <a:pt x="903" y="546"/>
                    <a:pt x="903" y="51"/>
                    <a:pt x="903" y="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4884934" y="2937380"/>
              <a:ext cx="7506" cy="11130"/>
            </a:xfrm>
            <a:custGeom>
              <a:rect b="b" l="l" r="r" t="t"/>
              <a:pathLst>
                <a:path extrusionOk="0" h="258" w="174">
                  <a:moveTo>
                    <a:pt x="114" y="0"/>
                  </a:moveTo>
                  <a:cubicBezTo>
                    <a:pt x="92" y="0"/>
                    <a:pt x="71" y="12"/>
                    <a:pt x="71" y="46"/>
                  </a:cubicBezTo>
                  <a:cubicBezTo>
                    <a:pt x="31" y="86"/>
                    <a:pt x="31" y="135"/>
                    <a:pt x="31" y="175"/>
                  </a:cubicBezTo>
                  <a:cubicBezTo>
                    <a:pt x="1" y="224"/>
                    <a:pt x="38" y="258"/>
                    <a:pt x="81" y="258"/>
                  </a:cubicBezTo>
                  <a:cubicBezTo>
                    <a:pt x="107" y="258"/>
                    <a:pt x="135" y="245"/>
                    <a:pt x="150" y="214"/>
                  </a:cubicBezTo>
                  <a:lnTo>
                    <a:pt x="150" y="46"/>
                  </a:lnTo>
                  <a:cubicBezTo>
                    <a:pt x="173" y="23"/>
                    <a:pt x="143" y="0"/>
                    <a:pt x="114" y="0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4884115" y="2917967"/>
              <a:ext cx="18033" cy="9016"/>
            </a:xfrm>
            <a:custGeom>
              <a:rect b="b" l="l" r="r" t="t"/>
              <a:pathLst>
                <a:path extrusionOk="0" fill="none" h="209" w="418">
                  <a:moveTo>
                    <a:pt x="417" y="208"/>
                  </a:moveTo>
                  <a:cubicBezTo>
                    <a:pt x="417" y="208"/>
                    <a:pt x="249" y="0"/>
                    <a:pt x="1" y="208"/>
                  </a:cubicBezTo>
                </a:path>
              </a:pathLst>
            </a:custGeom>
            <a:noFill/>
            <a:ln cap="rnd" cmpd="sng" w="1975">
              <a:solidFill>
                <a:srgbClr val="212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4936530" y="2948035"/>
              <a:ext cx="6687" cy="11173"/>
            </a:xfrm>
            <a:custGeom>
              <a:rect b="b" l="l" r="r" t="t"/>
              <a:pathLst>
                <a:path extrusionOk="0" h="259" w="155">
                  <a:moveTo>
                    <a:pt x="105" y="1"/>
                  </a:moveTo>
                  <a:cubicBezTo>
                    <a:pt x="89" y="1"/>
                    <a:pt x="75" y="13"/>
                    <a:pt x="75" y="47"/>
                  </a:cubicBezTo>
                  <a:cubicBezTo>
                    <a:pt x="25" y="86"/>
                    <a:pt x="25" y="136"/>
                    <a:pt x="25" y="176"/>
                  </a:cubicBezTo>
                  <a:cubicBezTo>
                    <a:pt x="1" y="225"/>
                    <a:pt x="41" y="259"/>
                    <a:pt x="84" y="259"/>
                  </a:cubicBezTo>
                  <a:cubicBezTo>
                    <a:pt x="111" y="259"/>
                    <a:pt x="139" y="246"/>
                    <a:pt x="154" y="215"/>
                  </a:cubicBezTo>
                  <a:lnTo>
                    <a:pt x="154" y="47"/>
                  </a:lnTo>
                  <a:cubicBezTo>
                    <a:pt x="154" y="24"/>
                    <a:pt x="128" y="1"/>
                    <a:pt x="105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4935883" y="2928666"/>
              <a:ext cx="23123" cy="12424"/>
            </a:xfrm>
            <a:custGeom>
              <a:rect b="b" l="l" r="r" t="t"/>
              <a:pathLst>
                <a:path extrusionOk="0" fill="none" h="288" w="536">
                  <a:moveTo>
                    <a:pt x="1" y="89"/>
                  </a:moveTo>
                  <a:cubicBezTo>
                    <a:pt x="1" y="89"/>
                    <a:pt x="248" y="0"/>
                    <a:pt x="536" y="288"/>
                  </a:cubicBezTo>
                </a:path>
              </a:pathLst>
            </a:custGeom>
            <a:noFill/>
            <a:ln cap="rnd" cmpd="sng" w="1975">
              <a:solidFill>
                <a:srgbClr val="212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4985925" y="4404339"/>
              <a:ext cx="313585" cy="413324"/>
            </a:xfrm>
            <a:custGeom>
              <a:rect b="b" l="l" r="r" t="t"/>
              <a:pathLst>
                <a:path extrusionOk="0" h="9581" w="7269">
                  <a:moveTo>
                    <a:pt x="2688" y="1"/>
                  </a:moveTo>
                  <a:lnTo>
                    <a:pt x="1" y="2767"/>
                  </a:lnTo>
                  <a:lnTo>
                    <a:pt x="3640" y="6367"/>
                  </a:lnTo>
                  <a:lnTo>
                    <a:pt x="2975" y="9212"/>
                  </a:lnTo>
                  <a:cubicBezTo>
                    <a:pt x="2936" y="9341"/>
                    <a:pt x="2975" y="9460"/>
                    <a:pt x="3055" y="9510"/>
                  </a:cubicBezTo>
                  <a:cubicBezTo>
                    <a:pt x="3108" y="9559"/>
                    <a:pt x="3166" y="9581"/>
                    <a:pt x="3222" y="9581"/>
                  </a:cubicBezTo>
                  <a:cubicBezTo>
                    <a:pt x="3302" y="9581"/>
                    <a:pt x="3379" y="9536"/>
                    <a:pt x="3431" y="9460"/>
                  </a:cubicBezTo>
                  <a:lnTo>
                    <a:pt x="7269" y="4631"/>
                  </a:lnTo>
                  <a:lnTo>
                    <a:pt x="5989" y="3679"/>
                  </a:lnTo>
                  <a:lnTo>
                    <a:pt x="2688" y="1"/>
                  </a:lnTo>
                  <a:close/>
                </a:path>
              </a:pathLst>
            </a:custGeom>
            <a:solidFill>
              <a:srgbClr val="F9CA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5108702" y="4561324"/>
              <a:ext cx="219453" cy="286148"/>
            </a:xfrm>
            <a:custGeom>
              <a:rect b="b" l="l" r="r" t="t"/>
              <a:pathLst>
                <a:path extrusionOk="0" h="6633" w="5087">
                  <a:moveTo>
                    <a:pt x="3143" y="1"/>
                  </a:moveTo>
                  <a:cubicBezTo>
                    <a:pt x="3143" y="1"/>
                    <a:pt x="2281" y="1855"/>
                    <a:pt x="794" y="2728"/>
                  </a:cubicBezTo>
                  <a:lnTo>
                    <a:pt x="0" y="5702"/>
                  </a:lnTo>
                  <a:cubicBezTo>
                    <a:pt x="0" y="5821"/>
                    <a:pt x="90" y="6029"/>
                    <a:pt x="209" y="6238"/>
                  </a:cubicBezTo>
                  <a:cubicBezTo>
                    <a:pt x="209" y="6238"/>
                    <a:pt x="604" y="6633"/>
                    <a:pt x="752" y="6633"/>
                  </a:cubicBezTo>
                  <a:cubicBezTo>
                    <a:pt x="770" y="6633"/>
                    <a:pt x="784" y="6627"/>
                    <a:pt x="794" y="6614"/>
                  </a:cubicBezTo>
                  <a:lnTo>
                    <a:pt x="5047" y="1201"/>
                  </a:lnTo>
                  <a:cubicBezTo>
                    <a:pt x="5087" y="1161"/>
                    <a:pt x="5087" y="1072"/>
                    <a:pt x="5047" y="1032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5130100" y="4702045"/>
              <a:ext cx="34253" cy="5608"/>
            </a:xfrm>
            <a:custGeom>
              <a:rect b="b" l="l" r="r" t="t"/>
              <a:pathLst>
                <a:path extrusionOk="0" fill="none" h="130" w="794">
                  <a:moveTo>
                    <a:pt x="0" y="1"/>
                  </a:moveTo>
                  <a:cubicBezTo>
                    <a:pt x="298" y="1"/>
                    <a:pt x="545" y="41"/>
                    <a:pt x="793" y="130"/>
                  </a:cubicBezTo>
                </a:path>
              </a:pathLst>
            </a:custGeom>
            <a:noFill/>
            <a:ln cap="flat" cmpd="sng" w="3225">
              <a:solidFill>
                <a:srgbClr val="941D3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0"/>
            <p:cNvSpPr/>
            <p:nvPr/>
          </p:nvSpPr>
          <p:spPr>
            <a:xfrm>
              <a:off x="5128374" y="4720034"/>
              <a:ext cx="28688" cy="3451"/>
            </a:xfrm>
            <a:custGeom>
              <a:rect b="b" l="l" r="r" t="t"/>
              <a:pathLst>
                <a:path extrusionOk="0" fill="none" h="80" w="665">
                  <a:moveTo>
                    <a:pt x="0" y="0"/>
                  </a:moveTo>
                  <a:cubicBezTo>
                    <a:pt x="288" y="0"/>
                    <a:pt x="457" y="40"/>
                    <a:pt x="665" y="80"/>
                  </a:cubicBezTo>
                </a:path>
              </a:pathLst>
            </a:custGeom>
            <a:noFill/>
            <a:ln cap="flat" cmpd="sng" w="3225">
              <a:solidFill>
                <a:srgbClr val="941D3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0"/>
            <p:cNvSpPr/>
            <p:nvPr/>
          </p:nvSpPr>
          <p:spPr>
            <a:xfrm>
              <a:off x="5126649" y="4734140"/>
              <a:ext cx="24849" cy="3451"/>
            </a:xfrm>
            <a:custGeom>
              <a:rect b="b" l="l" r="r" t="t"/>
              <a:pathLst>
                <a:path extrusionOk="0" fill="none" h="80" w="576">
                  <a:moveTo>
                    <a:pt x="1" y="1"/>
                  </a:moveTo>
                  <a:cubicBezTo>
                    <a:pt x="169" y="1"/>
                    <a:pt x="417" y="40"/>
                    <a:pt x="576" y="80"/>
                  </a:cubicBezTo>
                </a:path>
              </a:pathLst>
            </a:custGeom>
            <a:noFill/>
            <a:ln cap="flat" cmpd="sng" w="3225">
              <a:solidFill>
                <a:srgbClr val="941D3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5124966" y="4596827"/>
              <a:ext cx="189083" cy="239168"/>
            </a:xfrm>
            <a:custGeom>
              <a:rect b="b" l="l" r="r" t="t"/>
              <a:pathLst>
                <a:path extrusionOk="0" fill="none" h="5544" w="4383">
                  <a:moveTo>
                    <a:pt x="4383" y="1"/>
                  </a:moveTo>
                  <a:lnTo>
                    <a:pt x="0" y="5543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5230185" y="4575473"/>
              <a:ext cx="42795" cy="89429"/>
            </a:xfrm>
            <a:custGeom>
              <a:rect b="b" l="l" r="r" t="t"/>
              <a:pathLst>
                <a:path extrusionOk="0" fill="none" h="2073" w="992">
                  <a:moveTo>
                    <a:pt x="992" y="0"/>
                  </a:moveTo>
                  <a:cubicBezTo>
                    <a:pt x="992" y="0"/>
                    <a:pt x="0" y="1368"/>
                    <a:pt x="704" y="2072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5115950" y="4780343"/>
              <a:ext cx="48403" cy="7334"/>
            </a:xfrm>
            <a:custGeom>
              <a:rect b="b" l="l" r="r" t="t"/>
              <a:pathLst>
                <a:path extrusionOk="0" fill="none" h="170" w="1122">
                  <a:moveTo>
                    <a:pt x="1" y="0"/>
                  </a:moveTo>
                  <a:cubicBezTo>
                    <a:pt x="1" y="0"/>
                    <a:pt x="784" y="50"/>
                    <a:pt x="1121" y="169"/>
                  </a:cubicBezTo>
                </a:path>
              </a:pathLst>
            </a:custGeom>
            <a:noFill/>
            <a:ln cap="flat" cmpd="sng" w="3225">
              <a:solidFill>
                <a:srgbClr val="941D34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4648872" y="3668206"/>
              <a:ext cx="543693" cy="987733"/>
            </a:xfrm>
            <a:custGeom>
              <a:rect b="b" l="l" r="r" t="t"/>
              <a:pathLst>
                <a:path extrusionOk="0" h="22896" w="12603">
                  <a:moveTo>
                    <a:pt x="3064" y="1"/>
                  </a:moveTo>
                  <a:cubicBezTo>
                    <a:pt x="3064" y="1"/>
                    <a:pt x="0" y="9589"/>
                    <a:pt x="665" y="12980"/>
                  </a:cubicBezTo>
                  <a:cubicBezTo>
                    <a:pt x="952" y="14546"/>
                    <a:pt x="2727" y="16113"/>
                    <a:pt x="4631" y="17898"/>
                  </a:cubicBezTo>
                  <a:cubicBezTo>
                    <a:pt x="7278" y="20377"/>
                    <a:pt x="10164" y="22895"/>
                    <a:pt x="10164" y="22895"/>
                  </a:cubicBezTo>
                  <a:lnTo>
                    <a:pt x="12603" y="18552"/>
                  </a:lnTo>
                  <a:cubicBezTo>
                    <a:pt x="12603" y="18552"/>
                    <a:pt x="6693" y="12851"/>
                    <a:pt x="6693" y="11651"/>
                  </a:cubicBezTo>
                  <a:cubicBezTo>
                    <a:pt x="6693" y="9837"/>
                    <a:pt x="9797" y="377"/>
                    <a:pt x="9797" y="377"/>
                  </a:cubicBezTo>
                  <a:lnTo>
                    <a:pt x="3064" y="1"/>
                  </a:lnTo>
                  <a:close/>
                </a:path>
              </a:pathLst>
            </a:custGeom>
            <a:solidFill>
              <a:srgbClr val="4B5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4894813" y="3878641"/>
              <a:ext cx="276355" cy="600638"/>
            </a:xfrm>
            <a:custGeom>
              <a:rect b="b" l="l" r="r" t="t"/>
              <a:pathLst>
                <a:path extrusionOk="0" fill="none" h="13923" w="6406">
                  <a:moveTo>
                    <a:pt x="2152" y="1"/>
                  </a:moveTo>
                  <a:cubicBezTo>
                    <a:pt x="2152" y="1"/>
                    <a:pt x="1" y="5742"/>
                    <a:pt x="249" y="6942"/>
                  </a:cubicBezTo>
                  <a:cubicBezTo>
                    <a:pt x="496" y="8102"/>
                    <a:pt x="6406" y="13922"/>
                    <a:pt x="6406" y="13922"/>
                  </a:cubicBezTo>
                </a:path>
              </a:pathLst>
            </a:custGeom>
            <a:noFill/>
            <a:ln cap="flat" cmpd="sng" w="4225">
              <a:solidFill>
                <a:srgbClr val="94A2D3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4926910" y="4587854"/>
              <a:ext cx="278080" cy="303317"/>
            </a:xfrm>
            <a:custGeom>
              <a:rect b="b" l="l" r="r" t="t"/>
              <a:pathLst>
                <a:path extrusionOk="0" h="7031" w="6446">
                  <a:moveTo>
                    <a:pt x="2281" y="1"/>
                  </a:moveTo>
                  <a:lnTo>
                    <a:pt x="2856" y="5256"/>
                  </a:lnTo>
                  <a:lnTo>
                    <a:pt x="169" y="6446"/>
                  </a:lnTo>
                  <a:cubicBezTo>
                    <a:pt x="50" y="6495"/>
                    <a:pt x="0" y="6614"/>
                    <a:pt x="0" y="6693"/>
                  </a:cubicBezTo>
                  <a:cubicBezTo>
                    <a:pt x="0" y="6862"/>
                    <a:pt x="129" y="6991"/>
                    <a:pt x="248" y="6991"/>
                  </a:cubicBezTo>
                  <a:lnTo>
                    <a:pt x="6445" y="7031"/>
                  </a:lnTo>
                  <a:lnTo>
                    <a:pt x="6406" y="5454"/>
                  </a:lnTo>
                  <a:lnTo>
                    <a:pt x="6078" y="417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F9CA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0"/>
            <p:cNvSpPr/>
            <p:nvPr/>
          </p:nvSpPr>
          <p:spPr>
            <a:xfrm>
              <a:off x="4911077" y="4814553"/>
              <a:ext cx="308451" cy="103148"/>
            </a:xfrm>
            <a:custGeom>
              <a:rect b="b" l="l" r="r" t="t"/>
              <a:pathLst>
                <a:path extrusionOk="0" h="2391" w="7150">
                  <a:moveTo>
                    <a:pt x="3223" y="1"/>
                  </a:moveTo>
                  <a:lnTo>
                    <a:pt x="367" y="1191"/>
                  </a:lnTo>
                  <a:cubicBezTo>
                    <a:pt x="248" y="1240"/>
                    <a:pt x="169" y="1488"/>
                    <a:pt x="80" y="1647"/>
                  </a:cubicBezTo>
                  <a:cubicBezTo>
                    <a:pt x="80" y="1686"/>
                    <a:pt x="0" y="2390"/>
                    <a:pt x="119" y="2390"/>
                  </a:cubicBezTo>
                  <a:lnTo>
                    <a:pt x="7021" y="2390"/>
                  </a:lnTo>
                  <a:cubicBezTo>
                    <a:pt x="7110" y="2390"/>
                    <a:pt x="7149" y="2311"/>
                    <a:pt x="7149" y="2271"/>
                  </a:cubicBezTo>
                  <a:lnTo>
                    <a:pt x="6812" y="120"/>
                  </a:lnTo>
                  <a:cubicBezTo>
                    <a:pt x="6812" y="120"/>
                    <a:pt x="6042" y="309"/>
                    <a:pt x="5083" y="309"/>
                  </a:cubicBezTo>
                  <a:cubicBezTo>
                    <a:pt x="4489" y="309"/>
                    <a:pt x="3823" y="236"/>
                    <a:pt x="3223" y="1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0"/>
            <p:cNvSpPr/>
            <p:nvPr/>
          </p:nvSpPr>
          <p:spPr>
            <a:xfrm>
              <a:off x="5023155" y="4818004"/>
              <a:ext cx="17989" cy="30371"/>
            </a:xfrm>
            <a:custGeom>
              <a:rect b="b" l="l" r="r" t="t"/>
              <a:pathLst>
                <a:path extrusionOk="0" fill="none" h="704" w="417">
                  <a:moveTo>
                    <a:pt x="0" y="0"/>
                  </a:moveTo>
                  <a:cubicBezTo>
                    <a:pt x="169" y="208"/>
                    <a:pt x="298" y="456"/>
                    <a:pt x="417" y="704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5007323" y="4828659"/>
              <a:ext cx="14150" cy="23166"/>
            </a:xfrm>
            <a:custGeom>
              <a:rect b="b" l="l" r="r" t="t"/>
              <a:pathLst>
                <a:path extrusionOk="0" fill="none" h="537" w="328">
                  <a:moveTo>
                    <a:pt x="0" y="1"/>
                  </a:moveTo>
                  <a:cubicBezTo>
                    <a:pt x="169" y="209"/>
                    <a:pt x="248" y="328"/>
                    <a:pt x="328" y="536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4994899" y="4833793"/>
              <a:ext cx="14193" cy="23598"/>
            </a:xfrm>
            <a:custGeom>
              <a:rect b="b" l="l" r="r" t="t"/>
              <a:pathLst>
                <a:path extrusionOk="0" fill="none" h="547" w="329">
                  <a:moveTo>
                    <a:pt x="1" y="1"/>
                  </a:moveTo>
                  <a:cubicBezTo>
                    <a:pt x="120" y="169"/>
                    <a:pt x="209" y="378"/>
                    <a:pt x="328" y="546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4912803" y="4896259"/>
              <a:ext cx="305000" cy="1769"/>
            </a:xfrm>
            <a:custGeom>
              <a:rect b="b" l="l" r="r" t="t"/>
              <a:pathLst>
                <a:path extrusionOk="0" fill="none" h="41" w="7070">
                  <a:moveTo>
                    <a:pt x="7070" y="40"/>
                  </a:moveTo>
                  <a:lnTo>
                    <a:pt x="0" y="1"/>
                  </a:ln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5132214" y="4851782"/>
              <a:ext cx="78342" cy="44520"/>
            </a:xfrm>
            <a:custGeom>
              <a:rect b="b" l="l" r="r" t="t"/>
              <a:pathLst>
                <a:path extrusionOk="0" fill="none" h="1032" w="1816">
                  <a:moveTo>
                    <a:pt x="1815" y="0"/>
                  </a:moveTo>
                  <a:cubicBezTo>
                    <a:pt x="1815" y="0"/>
                    <a:pt x="120" y="40"/>
                    <a:pt x="1" y="1032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4952147" y="4855190"/>
              <a:ext cx="24849" cy="41112"/>
            </a:xfrm>
            <a:custGeom>
              <a:rect b="b" l="l" r="r" t="t"/>
              <a:pathLst>
                <a:path extrusionOk="0" fill="none" h="953" w="576">
                  <a:moveTo>
                    <a:pt x="0" y="1"/>
                  </a:moveTo>
                  <a:cubicBezTo>
                    <a:pt x="0" y="1"/>
                    <a:pt x="456" y="665"/>
                    <a:pt x="575" y="953"/>
                  </a:cubicBezTo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4761381" y="3696851"/>
              <a:ext cx="76574" cy="53537"/>
            </a:xfrm>
            <a:custGeom>
              <a:rect b="b" l="l" r="r" t="t"/>
              <a:pathLst>
                <a:path extrusionOk="0" fill="none" h="1241" w="1775">
                  <a:moveTo>
                    <a:pt x="1775" y="1"/>
                  </a:moveTo>
                  <a:cubicBezTo>
                    <a:pt x="1656" y="1240"/>
                    <a:pt x="0" y="1201"/>
                    <a:pt x="0" y="1201"/>
                  </a:cubicBezTo>
                </a:path>
              </a:pathLst>
            </a:custGeom>
            <a:noFill/>
            <a:ln cap="flat" cmpd="sng" w="4225">
              <a:solidFill>
                <a:srgbClr val="94A2D3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0"/>
            <p:cNvSpPr/>
            <p:nvPr/>
          </p:nvSpPr>
          <p:spPr>
            <a:xfrm>
              <a:off x="4935883" y="3657508"/>
              <a:ext cx="297752" cy="1130182"/>
            </a:xfrm>
            <a:custGeom>
              <a:rect b="b" l="l" r="r" t="t"/>
              <a:pathLst>
                <a:path extrusionOk="0" h="26198" w="6902">
                  <a:moveTo>
                    <a:pt x="6654" y="1"/>
                  </a:moveTo>
                  <a:lnTo>
                    <a:pt x="40" y="249"/>
                  </a:lnTo>
                  <a:cubicBezTo>
                    <a:pt x="1" y="4800"/>
                    <a:pt x="1577" y="26157"/>
                    <a:pt x="1577" y="26157"/>
                  </a:cubicBezTo>
                  <a:lnTo>
                    <a:pt x="6902" y="26197"/>
                  </a:lnTo>
                  <a:lnTo>
                    <a:pt x="6485" y="3600"/>
                  </a:lnTo>
                  <a:cubicBezTo>
                    <a:pt x="6485" y="3521"/>
                    <a:pt x="6535" y="3471"/>
                    <a:pt x="6535" y="3392"/>
                  </a:cubicBezTo>
                  <a:cubicBezTo>
                    <a:pt x="6614" y="3065"/>
                    <a:pt x="6862" y="1736"/>
                    <a:pt x="6654" y="1"/>
                  </a:cubicBezTo>
                  <a:close/>
                </a:path>
              </a:pathLst>
            </a:custGeom>
            <a:solidFill>
              <a:srgbClr val="4B5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0"/>
            <p:cNvSpPr/>
            <p:nvPr/>
          </p:nvSpPr>
          <p:spPr>
            <a:xfrm>
              <a:off x="5180142" y="3673771"/>
              <a:ext cx="28688" cy="1113918"/>
            </a:xfrm>
            <a:custGeom>
              <a:rect b="b" l="l" r="r" t="t"/>
              <a:pathLst>
                <a:path extrusionOk="0" fill="none" h="25821" w="665">
                  <a:moveTo>
                    <a:pt x="208" y="1"/>
                  </a:moveTo>
                  <a:cubicBezTo>
                    <a:pt x="288" y="1527"/>
                    <a:pt x="0" y="2192"/>
                    <a:pt x="40" y="3094"/>
                  </a:cubicBezTo>
                  <a:cubicBezTo>
                    <a:pt x="665" y="14051"/>
                    <a:pt x="575" y="25820"/>
                    <a:pt x="575" y="25820"/>
                  </a:cubicBezTo>
                </a:path>
              </a:pathLst>
            </a:custGeom>
            <a:noFill/>
            <a:ln cap="flat" cmpd="sng" w="4225">
              <a:solidFill>
                <a:srgbClr val="94A2D3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0"/>
            <p:cNvSpPr/>
            <p:nvPr/>
          </p:nvSpPr>
          <p:spPr>
            <a:xfrm>
              <a:off x="4937608" y="3686195"/>
              <a:ext cx="50086" cy="880315"/>
            </a:xfrm>
            <a:custGeom>
              <a:rect b="b" l="l" r="r" t="t"/>
              <a:pathLst>
                <a:path extrusionOk="0" fill="none" h="20406" w="1161">
                  <a:moveTo>
                    <a:pt x="0" y="0"/>
                  </a:moveTo>
                  <a:cubicBezTo>
                    <a:pt x="169" y="5533"/>
                    <a:pt x="1160" y="20406"/>
                    <a:pt x="1160" y="20406"/>
                  </a:cubicBezTo>
                </a:path>
              </a:pathLst>
            </a:custGeom>
            <a:noFill/>
            <a:ln cap="flat" cmpd="sng" w="4225">
              <a:solidFill>
                <a:srgbClr val="94A2D3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5069790" y="3696851"/>
              <a:ext cx="110395" cy="73209"/>
            </a:xfrm>
            <a:custGeom>
              <a:rect b="b" l="l" r="r" t="t"/>
              <a:pathLst>
                <a:path extrusionOk="0" fill="none" h="1697" w="2559">
                  <a:moveTo>
                    <a:pt x="0" y="1"/>
                  </a:moveTo>
                  <a:cubicBezTo>
                    <a:pt x="456" y="1369"/>
                    <a:pt x="2558" y="1696"/>
                    <a:pt x="2558" y="1696"/>
                  </a:cubicBezTo>
                </a:path>
              </a:pathLst>
            </a:custGeom>
            <a:noFill/>
            <a:ln cap="flat" cmpd="sng" w="4225">
              <a:solidFill>
                <a:srgbClr val="94A2D3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0"/>
            <p:cNvSpPr/>
            <p:nvPr/>
          </p:nvSpPr>
          <p:spPr>
            <a:xfrm>
              <a:off x="4905512" y="3696851"/>
              <a:ext cx="35979" cy="117686"/>
            </a:xfrm>
            <a:custGeom>
              <a:rect b="b" l="l" r="r" t="t"/>
              <a:pathLst>
                <a:path extrusionOk="0" fill="none" h="2728" w="834">
                  <a:moveTo>
                    <a:pt x="129" y="1"/>
                  </a:moveTo>
                  <a:cubicBezTo>
                    <a:pt x="1" y="1369"/>
                    <a:pt x="90" y="2272"/>
                    <a:pt x="169" y="2480"/>
                  </a:cubicBezTo>
                  <a:cubicBezTo>
                    <a:pt x="209" y="2609"/>
                    <a:pt x="586" y="2648"/>
                    <a:pt x="833" y="2728"/>
                  </a:cubicBezTo>
                </a:path>
              </a:pathLst>
            </a:custGeom>
            <a:noFill/>
            <a:ln cap="flat" cmpd="sng" w="4225">
              <a:solidFill>
                <a:srgbClr val="94A2D3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5000032" y="4737549"/>
              <a:ext cx="233603" cy="43"/>
            </a:xfrm>
            <a:custGeom>
              <a:rect b="b" l="l" r="r" t="t"/>
              <a:pathLst>
                <a:path extrusionOk="0" fill="none" h="1" w="5415">
                  <a:moveTo>
                    <a:pt x="1" y="1"/>
                  </a:moveTo>
                  <a:lnTo>
                    <a:pt x="5415" y="1"/>
                  </a:lnTo>
                </a:path>
              </a:pathLst>
            </a:custGeom>
            <a:noFill/>
            <a:ln cap="flat" cmpd="sng" w="4225">
              <a:solidFill>
                <a:srgbClr val="94A2D3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>
              <a:off x="4461945" y="3117703"/>
              <a:ext cx="379459" cy="394127"/>
            </a:xfrm>
            <a:custGeom>
              <a:rect b="b" l="l" r="r" t="t"/>
              <a:pathLst>
                <a:path extrusionOk="0" h="9136" w="8796">
                  <a:moveTo>
                    <a:pt x="2102" y="1"/>
                  </a:moveTo>
                  <a:lnTo>
                    <a:pt x="0" y="1240"/>
                  </a:lnTo>
                  <a:cubicBezTo>
                    <a:pt x="0" y="1240"/>
                    <a:pt x="2975" y="6614"/>
                    <a:pt x="4333" y="8220"/>
                  </a:cubicBezTo>
                  <a:cubicBezTo>
                    <a:pt x="4757" y="8678"/>
                    <a:pt x="5151" y="9135"/>
                    <a:pt x="5721" y="9135"/>
                  </a:cubicBezTo>
                  <a:cubicBezTo>
                    <a:pt x="5818" y="9135"/>
                    <a:pt x="5920" y="9122"/>
                    <a:pt x="6029" y="9093"/>
                  </a:cubicBezTo>
                  <a:cubicBezTo>
                    <a:pt x="7556" y="8716"/>
                    <a:pt x="8795" y="3392"/>
                    <a:pt x="8795" y="3392"/>
                  </a:cubicBezTo>
                  <a:lnTo>
                    <a:pt x="6366" y="1528"/>
                  </a:lnTo>
                  <a:lnTo>
                    <a:pt x="5573" y="3838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0"/>
            <p:cNvSpPr/>
            <p:nvPr/>
          </p:nvSpPr>
          <p:spPr>
            <a:xfrm>
              <a:off x="4763064" y="3065936"/>
              <a:ext cx="495377" cy="638256"/>
            </a:xfrm>
            <a:custGeom>
              <a:rect b="b" l="l" r="r" t="t"/>
              <a:pathLst>
                <a:path extrusionOk="0" h="14795" w="11483">
                  <a:moveTo>
                    <a:pt x="6119" y="1"/>
                  </a:moveTo>
                  <a:cubicBezTo>
                    <a:pt x="6119" y="1"/>
                    <a:pt x="5454" y="626"/>
                    <a:pt x="4592" y="626"/>
                  </a:cubicBezTo>
                  <a:cubicBezTo>
                    <a:pt x="3511" y="626"/>
                    <a:pt x="3352" y="249"/>
                    <a:pt x="3352" y="249"/>
                  </a:cubicBezTo>
                  <a:cubicBezTo>
                    <a:pt x="3352" y="249"/>
                    <a:pt x="784" y="1072"/>
                    <a:pt x="497" y="4750"/>
                  </a:cubicBezTo>
                  <a:cubicBezTo>
                    <a:pt x="1" y="10412"/>
                    <a:pt x="1" y="14795"/>
                    <a:pt x="1" y="14795"/>
                  </a:cubicBezTo>
                  <a:lnTo>
                    <a:pt x="10947" y="14795"/>
                  </a:lnTo>
                  <a:cubicBezTo>
                    <a:pt x="10947" y="14795"/>
                    <a:pt x="11483" y="1121"/>
                    <a:pt x="6119" y="1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0"/>
            <p:cNvSpPr/>
            <p:nvPr/>
          </p:nvSpPr>
          <p:spPr>
            <a:xfrm>
              <a:off x="4846928" y="3283229"/>
              <a:ext cx="402971" cy="316000"/>
            </a:xfrm>
            <a:custGeom>
              <a:rect b="b" l="l" r="r" t="t"/>
              <a:pathLst>
                <a:path extrusionOk="0" h="7325" w="9341">
                  <a:moveTo>
                    <a:pt x="9211" y="1"/>
                  </a:moveTo>
                  <a:lnTo>
                    <a:pt x="5245" y="169"/>
                  </a:lnTo>
                  <a:cubicBezTo>
                    <a:pt x="5245" y="169"/>
                    <a:pt x="5493" y="3640"/>
                    <a:pt x="5077" y="3848"/>
                  </a:cubicBezTo>
                  <a:cubicBezTo>
                    <a:pt x="4789" y="4056"/>
                    <a:pt x="40" y="4552"/>
                    <a:pt x="40" y="4552"/>
                  </a:cubicBezTo>
                  <a:lnTo>
                    <a:pt x="0" y="7239"/>
                  </a:lnTo>
                  <a:cubicBezTo>
                    <a:pt x="0" y="7239"/>
                    <a:pt x="1260" y="7324"/>
                    <a:pt x="2828" y="7324"/>
                  </a:cubicBezTo>
                  <a:cubicBezTo>
                    <a:pt x="5193" y="7324"/>
                    <a:pt x="8260" y="7130"/>
                    <a:pt x="8755" y="6158"/>
                  </a:cubicBezTo>
                  <a:cubicBezTo>
                    <a:pt x="9340" y="5048"/>
                    <a:pt x="9211" y="2361"/>
                    <a:pt x="9211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0"/>
            <p:cNvSpPr/>
            <p:nvPr/>
          </p:nvSpPr>
          <p:spPr>
            <a:xfrm>
              <a:off x="4693780" y="3073658"/>
              <a:ext cx="213931" cy="238305"/>
            </a:xfrm>
            <a:custGeom>
              <a:rect b="b" l="l" r="r" t="t"/>
              <a:pathLst>
                <a:path extrusionOk="0" h="5524" w="4959">
                  <a:moveTo>
                    <a:pt x="4048" y="1"/>
                  </a:moveTo>
                  <a:cubicBezTo>
                    <a:pt x="2757" y="1"/>
                    <a:pt x="1709" y="451"/>
                    <a:pt x="1240" y="1388"/>
                  </a:cubicBezTo>
                  <a:cubicBezTo>
                    <a:pt x="744" y="2430"/>
                    <a:pt x="0" y="4284"/>
                    <a:pt x="0" y="4284"/>
                  </a:cubicBezTo>
                  <a:lnTo>
                    <a:pt x="4006" y="5523"/>
                  </a:lnTo>
                  <a:lnTo>
                    <a:pt x="4958" y="70"/>
                  </a:lnTo>
                  <a:cubicBezTo>
                    <a:pt x="4645" y="24"/>
                    <a:pt x="4340" y="1"/>
                    <a:pt x="4048" y="1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0"/>
            <p:cNvSpPr/>
            <p:nvPr/>
          </p:nvSpPr>
          <p:spPr>
            <a:xfrm>
              <a:off x="4721994" y="3472310"/>
              <a:ext cx="203233" cy="139040"/>
            </a:xfrm>
            <a:custGeom>
              <a:rect b="b" l="l" r="r" t="t"/>
              <a:pathLst>
                <a:path extrusionOk="0" h="3223" w="4711">
                  <a:moveTo>
                    <a:pt x="4711" y="0"/>
                  </a:moveTo>
                  <a:lnTo>
                    <a:pt x="4711" y="0"/>
                  </a:lnTo>
                  <a:cubicBezTo>
                    <a:pt x="4710" y="0"/>
                    <a:pt x="2152" y="169"/>
                    <a:pt x="992" y="328"/>
                  </a:cubicBezTo>
                  <a:cubicBezTo>
                    <a:pt x="626" y="377"/>
                    <a:pt x="209" y="536"/>
                    <a:pt x="378" y="873"/>
                  </a:cubicBezTo>
                  <a:cubicBezTo>
                    <a:pt x="90" y="1032"/>
                    <a:pt x="41" y="1319"/>
                    <a:pt x="249" y="1567"/>
                  </a:cubicBezTo>
                  <a:cubicBezTo>
                    <a:pt x="1" y="1775"/>
                    <a:pt x="41" y="2152"/>
                    <a:pt x="338" y="2271"/>
                  </a:cubicBezTo>
                  <a:cubicBezTo>
                    <a:pt x="130" y="2400"/>
                    <a:pt x="41" y="2648"/>
                    <a:pt x="288" y="2896"/>
                  </a:cubicBezTo>
                  <a:cubicBezTo>
                    <a:pt x="457" y="3015"/>
                    <a:pt x="913" y="3223"/>
                    <a:pt x="1161" y="3223"/>
                  </a:cubicBezTo>
                  <a:cubicBezTo>
                    <a:pt x="1369" y="3223"/>
                    <a:pt x="1161" y="2896"/>
                    <a:pt x="913" y="2727"/>
                  </a:cubicBezTo>
                  <a:cubicBezTo>
                    <a:pt x="979" y="2719"/>
                    <a:pt x="1056" y="2716"/>
                    <a:pt x="1138" y="2716"/>
                  </a:cubicBezTo>
                  <a:cubicBezTo>
                    <a:pt x="1465" y="2716"/>
                    <a:pt x="1865" y="2767"/>
                    <a:pt x="1865" y="2767"/>
                  </a:cubicBezTo>
                  <a:lnTo>
                    <a:pt x="3471" y="2896"/>
                  </a:lnTo>
                  <a:lnTo>
                    <a:pt x="4711" y="0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4736532" y="3561263"/>
              <a:ext cx="32139" cy="9016"/>
            </a:xfrm>
            <a:custGeom>
              <a:rect b="b" l="l" r="r" t="t"/>
              <a:pathLst>
                <a:path extrusionOk="0" h="209" w="745">
                  <a:moveTo>
                    <a:pt x="368" y="1"/>
                  </a:moveTo>
                  <a:cubicBezTo>
                    <a:pt x="289" y="50"/>
                    <a:pt x="199" y="50"/>
                    <a:pt x="160" y="90"/>
                  </a:cubicBezTo>
                  <a:cubicBezTo>
                    <a:pt x="80" y="130"/>
                    <a:pt x="41" y="169"/>
                    <a:pt x="1" y="209"/>
                  </a:cubicBezTo>
                  <a:cubicBezTo>
                    <a:pt x="120" y="169"/>
                    <a:pt x="249" y="130"/>
                    <a:pt x="368" y="90"/>
                  </a:cubicBezTo>
                  <a:cubicBezTo>
                    <a:pt x="497" y="90"/>
                    <a:pt x="616" y="50"/>
                    <a:pt x="745" y="1"/>
                  </a:cubicBezTo>
                  <a:close/>
                </a:path>
              </a:pathLst>
            </a:custGeom>
            <a:solidFill>
              <a:srgbClr val="F09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4731010" y="3531325"/>
              <a:ext cx="32096" cy="8628"/>
            </a:xfrm>
            <a:custGeom>
              <a:rect b="b" l="l" r="r" t="t"/>
              <a:pathLst>
                <a:path extrusionOk="0" h="200" w="744">
                  <a:moveTo>
                    <a:pt x="536" y="1"/>
                  </a:moveTo>
                  <a:cubicBezTo>
                    <a:pt x="496" y="1"/>
                    <a:pt x="417" y="1"/>
                    <a:pt x="377" y="40"/>
                  </a:cubicBezTo>
                  <a:cubicBezTo>
                    <a:pt x="288" y="40"/>
                    <a:pt x="208" y="80"/>
                    <a:pt x="169" y="80"/>
                  </a:cubicBezTo>
                  <a:cubicBezTo>
                    <a:pt x="79" y="120"/>
                    <a:pt x="40" y="159"/>
                    <a:pt x="0" y="199"/>
                  </a:cubicBezTo>
                  <a:cubicBezTo>
                    <a:pt x="129" y="159"/>
                    <a:pt x="248" y="120"/>
                    <a:pt x="377" y="120"/>
                  </a:cubicBezTo>
                  <a:cubicBezTo>
                    <a:pt x="496" y="80"/>
                    <a:pt x="625" y="80"/>
                    <a:pt x="744" y="40"/>
                  </a:cubicBezTo>
                  <a:cubicBezTo>
                    <a:pt x="704" y="1"/>
                    <a:pt x="625" y="1"/>
                    <a:pt x="536" y="1"/>
                  </a:cubicBezTo>
                  <a:close/>
                </a:path>
              </a:pathLst>
            </a:custGeom>
            <a:solidFill>
              <a:srgbClr val="F09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4738258" y="3503629"/>
              <a:ext cx="33822" cy="6342"/>
            </a:xfrm>
            <a:custGeom>
              <a:rect b="b" l="l" r="r" t="t"/>
              <a:pathLst>
                <a:path extrusionOk="0" h="147" w="784">
                  <a:moveTo>
                    <a:pt x="524" y="0"/>
                  </a:moveTo>
                  <a:cubicBezTo>
                    <a:pt x="482" y="0"/>
                    <a:pt x="427" y="18"/>
                    <a:pt x="368" y="18"/>
                  </a:cubicBezTo>
                  <a:cubicBezTo>
                    <a:pt x="328" y="18"/>
                    <a:pt x="249" y="58"/>
                    <a:pt x="209" y="58"/>
                  </a:cubicBezTo>
                  <a:cubicBezTo>
                    <a:pt x="120" y="97"/>
                    <a:pt x="80" y="97"/>
                    <a:pt x="1" y="147"/>
                  </a:cubicBezTo>
                  <a:lnTo>
                    <a:pt x="407" y="97"/>
                  </a:lnTo>
                  <a:cubicBezTo>
                    <a:pt x="536" y="58"/>
                    <a:pt x="655" y="58"/>
                    <a:pt x="784" y="18"/>
                  </a:cubicBezTo>
                  <a:lnTo>
                    <a:pt x="576" y="18"/>
                  </a:lnTo>
                  <a:cubicBezTo>
                    <a:pt x="563" y="5"/>
                    <a:pt x="545" y="0"/>
                    <a:pt x="524" y="0"/>
                  </a:cubicBezTo>
                  <a:close/>
                </a:path>
              </a:pathLst>
            </a:custGeom>
            <a:solidFill>
              <a:srgbClr val="F09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0"/>
            <p:cNvSpPr/>
            <p:nvPr/>
          </p:nvSpPr>
          <p:spPr>
            <a:xfrm>
              <a:off x="5026995" y="3065677"/>
              <a:ext cx="233603" cy="269366"/>
            </a:xfrm>
            <a:custGeom>
              <a:rect b="b" l="l" r="r" t="t"/>
              <a:pathLst>
                <a:path extrusionOk="0" h="6244" w="5415">
                  <a:moveTo>
                    <a:pt x="290" y="1"/>
                  </a:moveTo>
                  <a:cubicBezTo>
                    <a:pt x="108" y="1"/>
                    <a:pt x="1" y="7"/>
                    <a:pt x="1" y="7"/>
                  </a:cubicBezTo>
                  <a:lnTo>
                    <a:pt x="704" y="3477"/>
                  </a:lnTo>
                  <a:lnTo>
                    <a:pt x="903" y="6244"/>
                  </a:lnTo>
                  <a:lnTo>
                    <a:pt x="5414" y="5956"/>
                  </a:lnTo>
                  <a:cubicBezTo>
                    <a:pt x="5414" y="5956"/>
                    <a:pt x="5325" y="3606"/>
                    <a:pt x="4542" y="1821"/>
                  </a:cubicBezTo>
                  <a:cubicBezTo>
                    <a:pt x="3826" y="144"/>
                    <a:pt x="1175" y="1"/>
                    <a:pt x="290" y="1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0"/>
            <p:cNvSpPr/>
            <p:nvPr/>
          </p:nvSpPr>
          <p:spPr>
            <a:xfrm>
              <a:off x="5057365" y="3226371"/>
              <a:ext cx="8585" cy="108670"/>
            </a:xfrm>
            <a:custGeom>
              <a:rect b="b" l="l" r="r" t="t"/>
              <a:pathLst>
                <a:path extrusionOk="0" fill="none" h="2519" w="199">
                  <a:moveTo>
                    <a:pt x="199" y="2519"/>
                  </a:moveTo>
                  <a:cubicBezTo>
                    <a:pt x="80" y="952"/>
                    <a:pt x="0" y="0"/>
                    <a:pt x="0" y="0"/>
                  </a:cubicBezTo>
                </a:path>
              </a:pathLst>
            </a:custGeom>
            <a:noFill/>
            <a:ln cap="flat" cmpd="sng" w="3225">
              <a:solidFill>
                <a:srgbClr val="444F9D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0"/>
            <p:cNvSpPr/>
            <p:nvPr/>
          </p:nvSpPr>
          <p:spPr>
            <a:xfrm>
              <a:off x="4782735" y="3181851"/>
              <a:ext cx="23166" cy="105305"/>
            </a:xfrm>
            <a:custGeom>
              <a:rect b="b" l="l" r="r" t="t"/>
              <a:pathLst>
                <a:path extrusionOk="0" fill="none" h="2441" w="537">
                  <a:moveTo>
                    <a:pt x="1" y="2440"/>
                  </a:moveTo>
                  <a:cubicBezTo>
                    <a:pt x="1" y="2440"/>
                    <a:pt x="209" y="576"/>
                    <a:pt x="536" y="1"/>
                  </a:cubicBezTo>
                </a:path>
              </a:pathLst>
            </a:custGeom>
            <a:noFill/>
            <a:ln cap="flat" cmpd="sng" w="3225">
              <a:solidFill>
                <a:srgbClr val="444F9D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4702322" y="3283229"/>
              <a:ext cx="50086" cy="85590"/>
            </a:xfrm>
            <a:custGeom>
              <a:rect b="b" l="l" r="r" t="t"/>
              <a:pathLst>
                <a:path extrusionOk="0" fill="none" h="1984" w="1161">
                  <a:moveTo>
                    <a:pt x="1" y="1"/>
                  </a:moveTo>
                  <a:cubicBezTo>
                    <a:pt x="1" y="1"/>
                    <a:pt x="1042" y="1201"/>
                    <a:pt x="1161" y="1984"/>
                  </a:cubicBezTo>
                </a:path>
              </a:pathLst>
            </a:custGeom>
            <a:noFill/>
            <a:ln cap="flat" cmpd="sng" w="3225">
              <a:solidFill>
                <a:srgbClr val="F09880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4411903" y="3031985"/>
              <a:ext cx="192534" cy="223077"/>
            </a:xfrm>
            <a:custGeom>
              <a:rect b="b" l="l" r="r" t="t"/>
              <a:pathLst>
                <a:path extrusionOk="0" h="5171" w="4463">
                  <a:moveTo>
                    <a:pt x="1097" y="1"/>
                  </a:moveTo>
                  <a:cubicBezTo>
                    <a:pt x="1091" y="1"/>
                    <a:pt x="1086" y="2"/>
                    <a:pt x="1081" y="5"/>
                  </a:cubicBezTo>
                  <a:cubicBezTo>
                    <a:pt x="833" y="124"/>
                    <a:pt x="1735" y="1363"/>
                    <a:pt x="1735" y="1363"/>
                  </a:cubicBezTo>
                  <a:cubicBezTo>
                    <a:pt x="1735" y="1363"/>
                    <a:pt x="789" y="198"/>
                    <a:pt x="503" y="198"/>
                  </a:cubicBezTo>
                  <a:cubicBezTo>
                    <a:pt x="484" y="198"/>
                    <a:pt x="469" y="203"/>
                    <a:pt x="456" y="213"/>
                  </a:cubicBezTo>
                  <a:cubicBezTo>
                    <a:pt x="337" y="332"/>
                    <a:pt x="1121" y="1363"/>
                    <a:pt x="1369" y="1819"/>
                  </a:cubicBezTo>
                  <a:cubicBezTo>
                    <a:pt x="1059" y="1400"/>
                    <a:pt x="515" y="813"/>
                    <a:pt x="328" y="813"/>
                  </a:cubicBezTo>
                  <a:cubicBezTo>
                    <a:pt x="312" y="813"/>
                    <a:pt x="298" y="818"/>
                    <a:pt x="288" y="828"/>
                  </a:cubicBezTo>
                  <a:cubicBezTo>
                    <a:pt x="169" y="956"/>
                    <a:pt x="665" y="1700"/>
                    <a:pt x="1031" y="2275"/>
                  </a:cubicBezTo>
                  <a:cubicBezTo>
                    <a:pt x="801" y="1971"/>
                    <a:pt x="321" y="1443"/>
                    <a:pt x="160" y="1443"/>
                  </a:cubicBezTo>
                  <a:cubicBezTo>
                    <a:pt x="148" y="1443"/>
                    <a:pt x="137" y="1446"/>
                    <a:pt x="129" y="1452"/>
                  </a:cubicBezTo>
                  <a:cubicBezTo>
                    <a:pt x="0" y="1571"/>
                    <a:pt x="1160" y="3435"/>
                    <a:pt x="2271" y="5170"/>
                  </a:cubicBezTo>
                  <a:lnTo>
                    <a:pt x="4462" y="3306"/>
                  </a:lnTo>
                  <a:cubicBezTo>
                    <a:pt x="3853" y="2569"/>
                    <a:pt x="2346" y="292"/>
                    <a:pt x="2118" y="292"/>
                  </a:cubicBezTo>
                  <a:cubicBezTo>
                    <a:pt x="2116" y="292"/>
                    <a:pt x="2114" y="292"/>
                    <a:pt x="2112" y="292"/>
                  </a:cubicBezTo>
                  <a:cubicBezTo>
                    <a:pt x="1944" y="332"/>
                    <a:pt x="2439" y="1204"/>
                    <a:pt x="2271" y="1204"/>
                  </a:cubicBezTo>
                  <a:cubicBezTo>
                    <a:pt x="2117" y="1204"/>
                    <a:pt x="1292" y="1"/>
                    <a:pt x="1097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4472644" y="3139100"/>
              <a:ext cx="39387" cy="32139"/>
            </a:xfrm>
            <a:custGeom>
              <a:rect b="b" l="l" r="r" t="t"/>
              <a:pathLst>
                <a:path extrusionOk="0" fill="none" h="745" w="913">
                  <a:moveTo>
                    <a:pt x="0" y="0"/>
                  </a:moveTo>
                  <a:cubicBezTo>
                    <a:pt x="367" y="169"/>
                    <a:pt x="704" y="417"/>
                    <a:pt x="912" y="744"/>
                  </a:cubicBezTo>
                </a:path>
              </a:pathLst>
            </a:custGeom>
            <a:noFill/>
            <a:ln cap="flat" cmpd="sng" w="3225">
              <a:solidFill>
                <a:srgbClr val="F09880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4517122" y="3099757"/>
              <a:ext cx="24849" cy="44520"/>
            </a:xfrm>
            <a:custGeom>
              <a:rect b="b" l="l" r="r" t="t"/>
              <a:pathLst>
                <a:path extrusionOk="0" fill="none" h="1032" w="576">
                  <a:moveTo>
                    <a:pt x="0" y="0"/>
                  </a:moveTo>
                  <a:cubicBezTo>
                    <a:pt x="40" y="417"/>
                    <a:pt x="248" y="783"/>
                    <a:pt x="576" y="1031"/>
                  </a:cubicBezTo>
                </a:path>
              </a:pathLst>
            </a:custGeom>
            <a:noFill/>
            <a:ln cap="flat" cmpd="sng" w="3225">
              <a:solidFill>
                <a:srgbClr val="F09880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4798568" y="3057998"/>
              <a:ext cx="32139" cy="59749"/>
            </a:xfrm>
            <a:custGeom>
              <a:rect b="b" l="l" r="r" t="t"/>
              <a:pathLst>
                <a:path extrusionOk="0" h="1385" w="745">
                  <a:moveTo>
                    <a:pt x="496" y="0"/>
                  </a:moveTo>
                  <a:cubicBezTo>
                    <a:pt x="467" y="0"/>
                    <a:pt x="440" y="5"/>
                    <a:pt x="417" y="16"/>
                  </a:cubicBezTo>
                  <a:cubicBezTo>
                    <a:pt x="130" y="185"/>
                    <a:pt x="1" y="849"/>
                    <a:pt x="50" y="1176"/>
                  </a:cubicBezTo>
                  <a:cubicBezTo>
                    <a:pt x="50" y="1256"/>
                    <a:pt x="90" y="1385"/>
                    <a:pt x="169" y="1385"/>
                  </a:cubicBezTo>
                  <a:cubicBezTo>
                    <a:pt x="209" y="1385"/>
                    <a:pt x="249" y="1305"/>
                    <a:pt x="298" y="1256"/>
                  </a:cubicBezTo>
                  <a:cubicBezTo>
                    <a:pt x="417" y="1008"/>
                    <a:pt x="496" y="562"/>
                    <a:pt x="625" y="353"/>
                  </a:cubicBezTo>
                  <a:lnTo>
                    <a:pt x="744" y="66"/>
                  </a:lnTo>
                  <a:cubicBezTo>
                    <a:pt x="659" y="30"/>
                    <a:pt x="569" y="0"/>
                    <a:pt x="496" y="0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4814832" y="3055064"/>
              <a:ext cx="41112" cy="64753"/>
            </a:xfrm>
            <a:custGeom>
              <a:rect b="b" l="l" r="r" t="t"/>
              <a:pathLst>
                <a:path extrusionOk="0" h="1501" w="953">
                  <a:moveTo>
                    <a:pt x="612" y="1"/>
                  </a:moveTo>
                  <a:cubicBezTo>
                    <a:pt x="496" y="1"/>
                    <a:pt x="395" y="43"/>
                    <a:pt x="328" y="84"/>
                  </a:cubicBezTo>
                  <a:cubicBezTo>
                    <a:pt x="80" y="293"/>
                    <a:pt x="1" y="996"/>
                    <a:pt x="80" y="1324"/>
                  </a:cubicBezTo>
                  <a:cubicBezTo>
                    <a:pt x="80" y="1401"/>
                    <a:pt x="109" y="1500"/>
                    <a:pt x="175" y="1500"/>
                  </a:cubicBezTo>
                  <a:cubicBezTo>
                    <a:pt x="185" y="1500"/>
                    <a:pt x="197" y="1498"/>
                    <a:pt x="209" y="1492"/>
                  </a:cubicBezTo>
                  <a:cubicBezTo>
                    <a:pt x="288" y="1492"/>
                    <a:pt x="288" y="1413"/>
                    <a:pt x="328" y="1373"/>
                  </a:cubicBezTo>
                  <a:cubicBezTo>
                    <a:pt x="457" y="1125"/>
                    <a:pt x="496" y="630"/>
                    <a:pt x="615" y="332"/>
                  </a:cubicBezTo>
                  <a:lnTo>
                    <a:pt x="952" y="134"/>
                  </a:lnTo>
                  <a:cubicBezTo>
                    <a:pt x="835" y="35"/>
                    <a:pt x="717" y="1"/>
                    <a:pt x="612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4832778" y="3054072"/>
              <a:ext cx="33865" cy="68808"/>
            </a:xfrm>
            <a:custGeom>
              <a:rect b="b" l="l" r="r" t="t"/>
              <a:pathLst>
                <a:path extrusionOk="0" h="1595" w="785">
                  <a:moveTo>
                    <a:pt x="433" y="1"/>
                  </a:moveTo>
                  <a:cubicBezTo>
                    <a:pt x="386" y="1"/>
                    <a:pt x="348" y="8"/>
                    <a:pt x="328" y="28"/>
                  </a:cubicBezTo>
                  <a:cubicBezTo>
                    <a:pt x="80" y="276"/>
                    <a:pt x="1" y="1099"/>
                    <a:pt x="80" y="1436"/>
                  </a:cubicBezTo>
                  <a:cubicBezTo>
                    <a:pt x="120" y="1515"/>
                    <a:pt x="160" y="1595"/>
                    <a:pt x="249" y="1595"/>
                  </a:cubicBezTo>
                  <a:cubicBezTo>
                    <a:pt x="288" y="1595"/>
                    <a:pt x="328" y="1515"/>
                    <a:pt x="368" y="1436"/>
                  </a:cubicBezTo>
                  <a:cubicBezTo>
                    <a:pt x="447" y="1188"/>
                    <a:pt x="447" y="692"/>
                    <a:pt x="536" y="405"/>
                  </a:cubicBezTo>
                  <a:lnTo>
                    <a:pt x="784" y="68"/>
                  </a:lnTo>
                  <a:cubicBezTo>
                    <a:pt x="784" y="68"/>
                    <a:pt x="572" y="1"/>
                    <a:pt x="433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4848610" y="3055927"/>
              <a:ext cx="59102" cy="63977"/>
            </a:xfrm>
            <a:custGeom>
              <a:rect b="b" l="l" r="r" t="t"/>
              <a:pathLst>
                <a:path extrusionOk="0" h="1483" w="1370">
                  <a:moveTo>
                    <a:pt x="451" y="0"/>
                  </a:moveTo>
                  <a:cubicBezTo>
                    <a:pt x="337" y="0"/>
                    <a:pt x="234" y="40"/>
                    <a:pt x="169" y="154"/>
                  </a:cubicBezTo>
                  <a:cubicBezTo>
                    <a:pt x="1" y="441"/>
                    <a:pt x="80" y="1016"/>
                    <a:pt x="169" y="1353"/>
                  </a:cubicBezTo>
                  <a:cubicBezTo>
                    <a:pt x="202" y="1418"/>
                    <a:pt x="234" y="1483"/>
                    <a:pt x="267" y="1483"/>
                  </a:cubicBezTo>
                  <a:cubicBezTo>
                    <a:pt x="274" y="1483"/>
                    <a:pt x="281" y="1480"/>
                    <a:pt x="288" y="1472"/>
                  </a:cubicBezTo>
                  <a:cubicBezTo>
                    <a:pt x="378" y="1472"/>
                    <a:pt x="378" y="1393"/>
                    <a:pt x="417" y="1353"/>
                  </a:cubicBezTo>
                  <a:cubicBezTo>
                    <a:pt x="456" y="1189"/>
                    <a:pt x="457" y="479"/>
                    <a:pt x="649" y="479"/>
                  </a:cubicBezTo>
                  <a:cubicBezTo>
                    <a:pt x="654" y="479"/>
                    <a:pt x="660" y="480"/>
                    <a:pt x="665" y="481"/>
                  </a:cubicBezTo>
                  <a:cubicBezTo>
                    <a:pt x="625" y="610"/>
                    <a:pt x="576" y="729"/>
                    <a:pt x="536" y="858"/>
                  </a:cubicBezTo>
                  <a:cubicBezTo>
                    <a:pt x="536" y="897"/>
                    <a:pt x="536" y="937"/>
                    <a:pt x="576" y="976"/>
                  </a:cubicBezTo>
                  <a:cubicBezTo>
                    <a:pt x="625" y="976"/>
                    <a:pt x="665" y="937"/>
                    <a:pt x="665" y="937"/>
                  </a:cubicBezTo>
                  <a:cubicBezTo>
                    <a:pt x="784" y="808"/>
                    <a:pt x="953" y="689"/>
                    <a:pt x="1072" y="610"/>
                  </a:cubicBezTo>
                  <a:cubicBezTo>
                    <a:pt x="1161" y="560"/>
                    <a:pt x="1369" y="481"/>
                    <a:pt x="1369" y="481"/>
                  </a:cubicBezTo>
                  <a:cubicBezTo>
                    <a:pt x="1369" y="481"/>
                    <a:pt x="992" y="114"/>
                    <a:pt x="744" y="64"/>
                  </a:cubicBezTo>
                  <a:cubicBezTo>
                    <a:pt x="650" y="28"/>
                    <a:pt x="547" y="0"/>
                    <a:pt x="451" y="0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4848610" y="3056963"/>
              <a:ext cx="14193" cy="32139"/>
            </a:xfrm>
            <a:custGeom>
              <a:rect b="b" l="l" r="r" t="t"/>
              <a:pathLst>
                <a:path extrusionOk="0" h="745" w="329">
                  <a:moveTo>
                    <a:pt x="249" y="1"/>
                  </a:moveTo>
                  <a:cubicBezTo>
                    <a:pt x="1" y="130"/>
                    <a:pt x="1" y="496"/>
                    <a:pt x="40" y="744"/>
                  </a:cubicBezTo>
                  <a:cubicBezTo>
                    <a:pt x="40" y="744"/>
                    <a:pt x="80" y="744"/>
                    <a:pt x="80" y="705"/>
                  </a:cubicBezTo>
                  <a:cubicBezTo>
                    <a:pt x="130" y="457"/>
                    <a:pt x="40" y="209"/>
                    <a:pt x="288" y="40"/>
                  </a:cubicBezTo>
                  <a:cubicBezTo>
                    <a:pt x="328" y="40"/>
                    <a:pt x="288" y="1"/>
                    <a:pt x="249" y="1"/>
                  </a:cubicBezTo>
                  <a:close/>
                </a:path>
              </a:pathLst>
            </a:custGeom>
            <a:solidFill>
              <a:srgbClr val="F09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4832778" y="3055237"/>
              <a:ext cx="15876" cy="37704"/>
            </a:xfrm>
            <a:custGeom>
              <a:rect b="b" l="l" r="r" t="t"/>
              <a:pathLst>
                <a:path extrusionOk="0" h="874" w="368">
                  <a:moveTo>
                    <a:pt x="328" y="1"/>
                  </a:moveTo>
                  <a:cubicBezTo>
                    <a:pt x="41" y="130"/>
                    <a:pt x="1" y="576"/>
                    <a:pt x="41" y="874"/>
                  </a:cubicBezTo>
                  <a:cubicBezTo>
                    <a:pt x="41" y="874"/>
                    <a:pt x="80" y="874"/>
                    <a:pt x="80" y="824"/>
                  </a:cubicBezTo>
                  <a:cubicBezTo>
                    <a:pt x="120" y="576"/>
                    <a:pt x="80" y="209"/>
                    <a:pt x="328" y="41"/>
                  </a:cubicBezTo>
                  <a:cubicBezTo>
                    <a:pt x="368" y="1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F09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4814832" y="3058688"/>
              <a:ext cx="15876" cy="38955"/>
            </a:xfrm>
            <a:custGeom>
              <a:rect b="b" l="l" r="r" t="t"/>
              <a:pathLst>
                <a:path extrusionOk="0" h="903" w="368">
                  <a:moveTo>
                    <a:pt x="288" y="0"/>
                  </a:moveTo>
                  <a:cubicBezTo>
                    <a:pt x="40" y="169"/>
                    <a:pt x="1" y="625"/>
                    <a:pt x="40" y="873"/>
                  </a:cubicBezTo>
                  <a:cubicBezTo>
                    <a:pt x="40" y="893"/>
                    <a:pt x="50" y="903"/>
                    <a:pt x="60" y="903"/>
                  </a:cubicBezTo>
                  <a:cubicBezTo>
                    <a:pt x="70" y="903"/>
                    <a:pt x="80" y="893"/>
                    <a:pt x="80" y="873"/>
                  </a:cubicBezTo>
                  <a:cubicBezTo>
                    <a:pt x="169" y="625"/>
                    <a:pt x="80" y="248"/>
                    <a:pt x="328" y="50"/>
                  </a:cubicBezTo>
                  <a:cubicBezTo>
                    <a:pt x="367" y="50"/>
                    <a:pt x="328" y="0"/>
                    <a:pt x="288" y="0"/>
                  </a:cubicBezTo>
                  <a:close/>
                </a:path>
              </a:pathLst>
            </a:custGeom>
            <a:solidFill>
              <a:srgbClr val="F098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5320865" y="3390172"/>
              <a:ext cx="43" cy="32139"/>
            </a:xfrm>
            <a:custGeom>
              <a:rect b="b" l="l" r="r" t="t"/>
              <a:pathLst>
                <a:path extrusionOk="0" fill="none" h="745" w="1">
                  <a:moveTo>
                    <a:pt x="0" y="1"/>
                  </a:moveTo>
                  <a:lnTo>
                    <a:pt x="0" y="744"/>
                  </a:lnTo>
                </a:path>
              </a:pathLst>
            </a:custGeom>
            <a:noFill/>
            <a:ln cap="flat" cmpd="sng" w="42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0"/>
            <p:cNvSpPr/>
            <p:nvPr/>
          </p:nvSpPr>
          <p:spPr>
            <a:xfrm>
              <a:off x="5303307" y="3406436"/>
              <a:ext cx="33865" cy="43"/>
            </a:xfrm>
            <a:custGeom>
              <a:rect b="b" l="l" r="r" t="t"/>
              <a:pathLst>
                <a:path extrusionOk="0" fill="none" h="1" w="785">
                  <a:moveTo>
                    <a:pt x="784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42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3661610" y="3343970"/>
              <a:ext cx="32139" cy="32139"/>
            </a:xfrm>
            <a:custGeom>
              <a:rect b="b" l="l" r="r" t="t"/>
              <a:pathLst>
                <a:path extrusionOk="0" fill="none" h="745" w="745">
                  <a:moveTo>
                    <a:pt x="744" y="378"/>
                  </a:moveTo>
                  <a:cubicBezTo>
                    <a:pt x="744" y="576"/>
                    <a:pt x="576" y="744"/>
                    <a:pt x="378" y="744"/>
                  </a:cubicBezTo>
                  <a:cubicBezTo>
                    <a:pt x="169" y="744"/>
                    <a:pt x="1" y="576"/>
                    <a:pt x="1" y="378"/>
                  </a:cubicBezTo>
                  <a:cubicBezTo>
                    <a:pt x="1" y="169"/>
                    <a:pt x="169" y="1"/>
                    <a:pt x="378" y="1"/>
                  </a:cubicBezTo>
                  <a:cubicBezTo>
                    <a:pt x="576" y="1"/>
                    <a:pt x="744" y="169"/>
                    <a:pt x="744" y="378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4657845" y="3071501"/>
              <a:ext cx="43" cy="58670"/>
            </a:xfrm>
            <a:custGeom>
              <a:rect b="b" l="l" r="r" t="t"/>
              <a:pathLst>
                <a:path extrusionOk="0" fill="none" h="1360" w="1">
                  <a:moveTo>
                    <a:pt x="1" y="1"/>
                  </a:moveTo>
                  <a:lnTo>
                    <a:pt x="1" y="1359"/>
                  </a:lnTo>
                </a:path>
              </a:pathLst>
            </a:custGeom>
            <a:noFill/>
            <a:ln cap="flat" cmpd="sng" w="42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4629631" y="3099757"/>
              <a:ext cx="56902" cy="43"/>
            </a:xfrm>
            <a:custGeom>
              <a:rect b="b" l="l" r="r" t="t"/>
              <a:pathLst>
                <a:path extrusionOk="0" fill="none" h="1" w="1319">
                  <a:moveTo>
                    <a:pt x="1319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4225">
              <a:solidFill>
                <a:srgbClr val="B9CA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2681207" y="3041130"/>
              <a:ext cx="55651" cy="55219"/>
            </a:xfrm>
            <a:custGeom>
              <a:rect b="b" l="l" r="r" t="t"/>
              <a:pathLst>
                <a:path extrusionOk="0" fill="none" h="1280" w="1290">
                  <a:moveTo>
                    <a:pt x="1290" y="616"/>
                  </a:moveTo>
                  <a:cubicBezTo>
                    <a:pt x="1290" y="992"/>
                    <a:pt x="992" y="1280"/>
                    <a:pt x="665" y="1280"/>
                  </a:cubicBezTo>
                  <a:cubicBezTo>
                    <a:pt x="298" y="1280"/>
                    <a:pt x="1" y="992"/>
                    <a:pt x="1" y="616"/>
                  </a:cubicBezTo>
                  <a:cubicBezTo>
                    <a:pt x="1" y="288"/>
                    <a:pt x="298" y="1"/>
                    <a:pt x="665" y="1"/>
                  </a:cubicBezTo>
                  <a:cubicBezTo>
                    <a:pt x="992" y="1"/>
                    <a:pt x="1290" y="288"/>
                    <a:pt x="1290" y="616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6739701" y="2821723"/>
              <a:ext cx="55219" cy="55219"/>
            </a:xfrm>
            <a:custGeom>
              <a:rect b="b" l="l" r="r" t="t"/>
              <a:pathLst>
                <a:path extrusionOk="0" fill="none" h="1280" w="1280">
                  <a:moveTo>
                    <a:pt x="1280" y="625"/>
                  </a:moveTo>
                  <a:cubicBezTo>
                    <a:pt x="1280" y="992"/>
                    <a:pt x="992" y="1279"/>
                    <a:pt x="615" y="1279"/>
                  </a:cubicBezTo>
                  <a:cubicBezTo>
                    <a:pt x="288" y="1279"/>
                    <a:pt x="1" y="992"/>
                    <a:pt x="1" y="625"/>
                  </a:cubicBezTo>
                  <a:cubicBezTo>
                    <a:pt x="1" y="288"/>
                    <a:pt x="288" y="0"/>
                    <a:pt x="615" y="0"/>
                  </a:cubicBezTo>
                  <a:cubicBezTo>
                    <a:pt x="992" y="0"/>
                    <a:pt x="1280" y="288"/>
                    <a:pt x="1280" y="625"/>
                  </a:cubicBezTo>
                  <a:close/>
                </a:path>
              </a:pathLst>
            </a:custGeom>
            <a:noFill/>
            <a:ln cap="flat" cmpd="sng" w="4225">
              <a:solidFill>
                <a:srgbClr val="4B54A1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6732410" y="4347481"/>
              <a:ext cx="210523" cy="43"/>
            </a:xfrm>
            <a:custGeom>
              <a:rect b="b" l="l" r="r" t="t"/>
              <a:pathLst>
                <a:path extrusionOk="0" fill="none" h="1" w="4880">
                  <a:moveTo>
                    <a:pt x="487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6550618" y="4347481"/>
              <a:ext cx="112552" cy="43"/>
            </a:xfrm>
            <a:custGeom>
              <a:rect b="b" l="l" r="r" t="t"/>
              <a:pathLst>
                <a:path extrusionOk="0" fill="none" h="1" w="2609">
                  <a:moveTo>
                    <a:pt x="260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4225">
              <a:solidFill>
                <a:srgbClr val="E8ECF8"/>
              </a:solidFill>
              <a:prstDash val="solid"/>
              <a:miter lim="991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52" name="Google Shape;15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550" y="858975"/>
            <a:ext cx="1666925" cy="16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39"/>
          <p:cNvSpPr txBox="1"/>
          <p:nvPr>
            <p:ph type="title"/>
          </p:nvPr>
        </p:nvSpPr>
        <p:spPr>
          <a:xfrm>
            <a:off x="731525" y="445025"/>
            <a:ext cx="77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블록체인 이란?</a:t>
            </a:r>
            <a:endParaRPr/>
          </a:p>
        </p:txBody>
      </p:sp>
      <p:pic>
        <p:nvPicPr>
          <p:cNvPr id="1919" name="Google Shape;19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432" y="1160996"/>
            <a:ext cx="5565590" cy="317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40"/>
          <p:cNvSpPr txBox="1"/>
          <p:nvPr>
            <p:ph type="title"/>
          </p:nvPr>
        </p:nvSpPr>
        <p:spPr>
          <a:xfrm flipH="1">
            <a:off x="4315050" y="2529950"/>
            <a:ext cx="3494400" cy="7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기술설명 &amp; 시연</a:t>
            </a:r>
            <a:endParaRPr/>
          </a:p>
        </p:txBody>
      </p:sp>
      <p:sp>
        <p:nvSpPr>
          <p:cNvPr id="1925" name="Google Shape;1925;p40"/>
          <p:cNvSpPr txBox="1"/>
          <p:nvPr>
            <p:ph idx="2" type="title"/>
          </p:nvPr>
        </p:nvSpPr>
        <p:spPr>
          <a:xfrm flipH="1">
            <a:off x="5901750" y="1491425"/>
            <a:ext cx="1907700" cy="9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926" name="Google Shape;1926;p40"/>
          <p:cNvGrpSpPr/>
          <p:nvPr/>
        </p:nvGrpSpPr>
        <p:grpSpPr>
          <a:xfrm>
            <a:off x="755613" y="1806550"/>
            <a:ext cx="3954809" cy="3064853"/>
            <a:chOff x="617501" y="1797025"/>
            <a:chExt cx="3954809" cy="3064853"/>
          </a:xfrm>
        </p:grpSpPr>
        <p:sp>
          <p:nvSpPr>
            <p:cNvPr id="1927" name="Google Shape;1927;p40"/>
            <p:cNvSpPr/>
            <p:nvPr/>
          </p:nvSpPr>
          <p:spPr>
            <a:xfrm>
              <a:off x="2194733" y="2099424"/>
              <a:ext cx="393646" cy="443125"/>
            </a:xfrm>
            <a:custGeom>
              <a:rect b="b" l="l" r="r" t="t"/>
              <a:pathLst>
                <a:path extrusionOk="0" h="3851" w="3421">
                  <a:moveTo>
                    <a:pt x="1904" y="0"/>
                  </a:moveTo>
                  <a:cubicBezTo>
                    <a:pt x="1640" y="100"/>
                    <a:pt x="1394" y="217"/>
                    <a:pt x="1225" y="416"/>
                  </a:cubicBezTo>
                  <a:cubicBezTo>
                    <a:pt x="955" y="656"/>
                    <a:pt x="1026" y="832"/>
                    <a:pt x="932" y="1095"/>
                  </a:cubicBezTo>
                  <a:cubicBezTo>
                    <a:pt x="832" y="1388"/>
                    <a:pt x="516" y="1534"/>
                    <a:pt x="294" y="1780"/>
                  </a:cubicBezTo>
                  <a:cubicBezTo>
                    <a:pt x="1" y="2120"/>
                    <a:pt x="1" y="2659"/>
                    <a:pt x="223" y="3051"/>
                  </a:cubicBezTo>
                  <a:cubicBezTo>
                    <a:pt x="440" y="3437"/>
                    <a:pt x="856" y="3683"/>
                    <a:pt x="1295" y="3806"/>
                  </a:cubicBezTo>
                  <a:cubicBezTo>
                    <a:pt x="1439" y="3834"/>
                    <a:pt x="1586" y="3850"/>
                    <a:pt x="1733" y="3850"/>
                  </a:cubicBezTo>
                  <a:cubicBezTo>
                    <a:pt x="1960" y="3850"/>
                    <a:pt x="2185" y="3810"/>
                    <a:pt x="2396" y="3707"/>
                  </a:cubicBezTo>
                  <a:cubicBezTo>
                    <a:pt x="2712" y="3560"/>
                    <a:pt x="2958" y="3244"/>
                    <a:pt x="3104" y="2904"/>
                  </a:cubicBezTo>
                  <a:cubicBezTo>
                    <a:pt x="3274" y="2588"/>
                    <a:pt x="3344" y="2219"/>
                    <a:pt x="3420" y="1856"/>
                  </a:cubicBezTo>
                  <a:lnTo>
                    <a:pt x="1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0"/>
            <p:cNvSpPr/>
            <p:nvPr/>
          </p:nvSpPr>
          <p:spPr>
            <a:xfrm>
              <a:off x="1552080" y="2520459"/>
              <a:ext cx="718942" cy="519645"/>
            </a:xfrm>
            <a:custGeom>
              <a:rect b="b" l="l" r="r" t="t"/>
              <a:pathLst>
                <a:path extrusionOk="0" h="4516" w="6248">
                  <a:moveTo>
                    <a:pt x="4661" y="1"/>
                  </a:moveTo>
                  <a:lnTo>
                    <a:pt x="3419" y="1242"/>
                  </a:lnTo>
                  <a:lnTo>
                    <a:pt x="0" y="3877"/>
                  </a:lnTo>
                  <a:lnTo>
                    <a:pt x="662" y="4515"/>
                  </a:lnTo>
                  <a:cubicBezTo>
                    <a:pt x="662" y="4515"/>
                    <a:pt x="4075" y="2975"/>
                    <a:pt x="4491" y="2682"/>
                  </a:cubicBezTo>
                  <a:cubicBezTo>
                    <a:pt x="5076" y="2267"/>
                    <a:pt x="6247" y="1002"/>
                    <a:pt x="6247" y="1002"/>
                  </a:cubicBezTo>
                  <a:lnTo>
                    <a:pt x="4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2026389" y="2321046"/>
              <a:ext cx="398939" cy="426555"/>
            </a:xfrm>
            <a:custGeom>
              <a:rect b="b" l="l" r="r" t="t"/>
              <a:pathLst>
                <a:path extrusionOk="0" h="3707" w="3467">
                  <a:moveTo>
                    <a:pt x="3466" y="1"/>
                  </a:moveTo>
                  <a:cubicBezTo>
                    <a:pt x="3466" y="1"/>
                    <a:pt x="2079" y="100"/>
                    <a:pt x="1493" y="586"/>
                  </a:cubicBezTo>
                  <a:cubicBezTo>
                    <a:pt x="878" y="1072"/>
                    <a:pt x="0" y="2126"/>
                    <a:pt x="0" y="2126"/>
                  </a:cubicBezTo>
                  <a:lnTo>
                    <a:pt x="1317" y="3707"/>
                  </a:lnTo>
                  <a:lnTo>
                    <a:pt x="2418" y="2489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1431374" y="2941609"/>
              <a:ext cx="202289" cy="181231"/>
            </a:xfrm>
            <a:custGeom>
              <a:rect b="b" l="l" r="r" t="t"/>
              <a:pathLst>
                <a:path extrusionOk="0" h="1575" w="1758">
                  <a:moveTo>
                    <a:pt x="1418" y="0"/>
                  </a:moveTo>
                  <a:cubicBezTo>
                    <a:pt x="1195" y="100"/>
                    <a:pt x="832" y="270"/>
                    <a:pt x="610" y="363"/>
                  </a:cubicBezTo>
                  <a:cubicBezTo>
                    <a:pt x="487" y="416"/>
                    <a:pt x="294" y="539"/>
                    <a:pt x="317" y="586"/>
                  </a:cubicBezTo>
                  <a:cubicBezTo>
                    <a:pt x="323" y="621"/>
                    <a:pt x="344" y="633"/>
                    <a:pt x="373" y="633"/>
                  </a:cubicBezTo>
                  <a:cubicBezTo>
                    <a:pt x="448" y="633"/>
                    <a:pt x="579" y="547"/>
                    <a:pt x="636" y="547"/>
                  </a:cubicBezTo>
                  <a:cubicBezTo>
                    <a:pt x="649" y="547"/>
                    <a:pt x="658" y="552"/>
                    <a:pt x="663" y="562"/>
                  </a:cubicBezTo>
                  <a:cubicBezTo>
                    <a:pt x="686" y="609"/>
                    <a:pt x="417" y="732"/>
                    <a:pt x="270" y="779"/>
                  </a:cubicBezTo>
                  <a:cubicBezTo>
                    <a:pt x="147" y="855"/>
                    <a:pt x="1" y="925"/>
                    <a:pt x="24" y="1025"/>
                  </a:cubicBezTo>
                  <a:cubicBezTo>
                    <a:pt x="24" y="1038"/>
                    <a:pt x="37" y="1044"/>
                    <a:pt x="58" y="1044"/>
                  </a:cubicBezTo>
                  <a:cubicBezTo>
                    <a:pt x="195" y="1044"/>
                    <a:pt x="709" y="803"/>
                    <a:pt x="709" y="802"/>
                  </a:cubicBezTo>
                  <a:lnTo>
                    <a:pt x="709" y="802"/>
                  </a:lnTo>
                  <a:cubicBezTo>
                    <a:pt x="709" y="803"/>
                    <a:pt x="24" y="1171"/>
                    <a:pt x="24" y="1271"/>
                  </a:cubicBezTo>
                  <a:cubicBezTo>
                    <a:pt x="28" y="1287"/>
                    <a:pt x="44" y="1294"/>
                    <a:pt x="70" y="1294"/>
                  </a:cubicBezTo>
                  <a:cubicBezTo>
                    <a:pt x="231" y="1294"/>
                    <a:pt x="756" y="1025"/>
                    <a:pt x="756" y="1025"/>
                  </a:cubicBezTo>
                  <a:lnTo>
                    <a:pt x="756" y="1025"/>
                  </a:lnTo>
                  <a:cubicBezTo>
                    <a:pt x="756" y="1025"/>
                    <a:pt x="171" y="1341"/>
                    <a:pt x="194" y="1441"/>
                  </a:cubicBezTo>
                  <a:cubicBezTo>
                    <a:pt x="198" y="1454"/>
                    <a:pt x="211" y="1461"/>
                    <a:pt x="230" y="1461"/>
                  </a:cubicBezTo>
                  <a:cubicBezTo>
                    <a:pt x="339" y="1461"/>
                    <a:pt x="659" y="1260"/>
                    <a:pt x="809" y="1195"/>
                  </a:cubicBezTo>
                  <a:lnTo>
                    <a:pt x="809" y="1195"/>
                  </a:lnTo>
                  <a:cubicBezTo>
                    <a:pt x="686" y="1271"/>
                    <a:pt x="341" y="1511"/>
                    <a:pt x="393" y="1564"/>
                  </a:cubicBezTo>
                  <a:cubicBezTo>
                    <a:pt x="401" y="1571"/>
                    <a:pt x="413" y="1574"/>
                    <a:pt x="429" y="1574"/>
                  </a:cubicBezTo>
                  <a:cubicBezTo>
                    <a:pt x="513" y="1574"/>
                    <a:pt x="697" y="1484"/>
                    <a:pt x="756" y="1464"/>
                  </a:cubicBezTo>
                  <a:cubicBezTo>
                    <a:pt x="1365" y="1195"/>
                    <a:pt x="1757" y="832"/>
                    <a:pt x="1757" y="8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D9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1535165" y="2977970"/>
              <a:ext cx="64783" cy="31068"/>
            </a:xfrm>
            <a:custGeom>
              <a:rect b="b" l="l" r="r" t="t"/>
              <a:pathLst>
                <a:path extrusionOk="0" h="270" w="563">
                  <a:moveTo>
                    <a:pt x="492" y="0"/>
                  </a:moveTo>
                  <a:cubicBezTo>
                    <a:pt x="492" y="24"/>
                    <a:pt x="293" y="194"/>
                    <a:pt x="77" y="194"/>
                  </a:cubicBezTo>
                  <a:lnTo>
                    <a:pt x="1" y="194"/>
                  </a:lnTo>
                  <a:lnTo>
                    <a:pt x="1" y="270"/>
                  </a:lnTo>
                  <a:lnTo>
                    <a:pt x="77" y="270"/>
                  </a:lnTo>
                  <a:cubicBezTo>
                    <a:pt x="200" y="270"/>
                    <a:pt x="317" y="223"/>
                    <a:pt x="416" y="147"/>
                  </a:cubicBezTo>
                  <a:cubicBezTo>
                    <a:pt x="492" y="100"/>
                    <a:pt x="563" y="47"/>
                    <a:pt x="563" y="47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FFA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2683195" y="4488471"/>
              <a:ext cx="151774" cy="339679"/>
            </a:xfrm>
            <a:custGeom>
              <a:rect b="b" l="l" r="r" t="t"/>
              <a:pathLst>
                <a:path extrusionOk="0" h="2952" w="1319">
                  <a:moveTo>
                    <a:pt x="1" y="1"/>
                  </a:moveTo>
                  <a:lnTo>
                    <a:pt x="393" y="2097"/>
                  </a:lnTo>
                  <a:lnTo>
                    <a:pt x="1248" y="2952"/>
                  </a:lnTo>
                  <a:lnTo>
                    <a:pt x="1318" y="2097"/>
                  </a:lnTo>
                  <a:lnTo>
                    <a:pt x="1295" y="2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2663749" y="4721599"/>
              <a:ext cx="204935" cy="114607"/>
            </a:xfrm>
            <a:custGeom>
              <a:rect b="b" l="l" r="r" t="t"/>
              <a:pathLst>
                <a:path extrusionOk="0" h="996" w="1781">
                  <a:moveTo>
                    <a:pt x="463" y="0"/>
                  </a:moveTo>
                  <a:cubicBezTo>
                    <a:pt x="463" y="0"/>
                    <a:pt x="199" y="533"/>
                    <a:pt x="100" y="680"/>
                  </a:cubicBezTo>
                  <a:cubicBezTo>
                    <a:pt x="0" y="849"/>
                    <a:pt x="23" y="996"/>
                    <a:pt x="23" y="996"/>
                  </a:cubicBezTo>
                  <a:lnTo>
                    <a:pt x="1710" y="996"/>
                  </a:lnTo>
                  <a:cubicBezTo>
                    <a:pt x="1780" y="756"/>
                    <a:pt x="1487" y="0"/>
                    <a:pt x="1487" y="0"/>
                  </a:cubicBezTo>
                  <a:cubicBezTo>
                    <a:pt x="1487" y="0"/>
                    <a:pt x="1227" y="32"/>
                    <a:pt x="923" y="32"/>
                  </a:cubicBezTo>
                  <a:cubicBezTo>
                    <a:pt x="772" y="32"/>
                    <a:pt x="609" y="24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2666395" y="4825390"/>
              <a:ext cx="194119" cy="36476"/>
            </a:xfrm>
            <a:custGeom>
              <a:rect b="b" l="l" r="r" t="t"/>
              <a:pathLst>
                <a:path extrusionOk="0" h="317" w="1687">
                  <a:moveTo>
                    <a:pt x="0" y="0"/>
                  </a:moveTo>
                  <a:lnTo>
                    <a:pt x="0" y="316"/>
                  </a:lnTo>
                  <a:lnTo>
                    <a:pt x="1687" y="316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2739809" y="4755314"/>
              <a:ext cx="67545" cy="16915"/>
            </a:xfrm>
            <a:custGeom>
              <a:rect b="b" l="l" r="r" t="t"/>
              <a:pathLst>
                <a:path extrusionOk="0" h="147" w="587">
                  <a:moveTo>
                    <a:pt x="317" y="0"/>
                  </a:moveTo>
                  <a:cubicBezTo>
                    <a:pt x="217" y="0"/>
                    <a:pt x="124" y="24"/>
                    <a:pt x="48" y="47"/>
                  </a:cubicBezTo>
                  <a:cubicBezTo>
                    <a:pt x="24" y="47"/>
                    <a:pt x="1" y="94"/>
                    <a:pt x="24" y="117"/>
                  </a:cubicBezTo>
                  <a:cubicBezTo>
                    <a:pt x="24" y="147"/>
                    <a:pt x="48" y="147"/>
                    <a:pt x="71" y="147"/>
                  </a:cubicBezTo>
                  <a:cubicBezTo>
                    <a:pt x="147" y="117"/>
                    <a:pt x="217" y="94"/>
                    <a:pt x="317" y="94"/>
                  </a:cubicBezTo>
                  <a:cubicBezTo>
                    <a:pt x="387" y="94"/>
                    <a:pt x="463" y="117"/>
                    <a:pt x="510" y="147"/>
                  </a:cubicBezTo>
                  <a:cubicBezTo>
                    <a:pt x="534" y="147"/>
                    <a:pt x="563" y="147"/>
                    <a:pt x="586" y="117"/>
                  </a:cubicBezTo>
                  <a:cubicBezTo>
                    <a:pt x="586" y="94"/>
                    <a:pt x="586" y="70"/>
                    <a:pt x="563" y="47"/>
                  </a:cubicBezTo>
                  <a:cubicBezTo>
                    <a:pt x="487" y="24"/>
                    <a:pt x="38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2739809" y="4774875"/>
              <a:ext cx="67545" cy="15304"/>
            </a:xfrm>
            <a:custGeom>
              <a:rect b="b" l="l" r="r" t="t"/>
              <a:pathLst>
                <a:path extrusionOk="0" h="133" w="587">
                  <a:moveTo>
                    <a:pt x="317" y="0"/>
                  </a:moveTo>
                  <a:cubicBezTo>
                    <a:pt x="217" y="0"/>
                    <a:pt x="124" y="0"/>
                    <a:pt x="48" y="47"/>
                  </a:cubicBezTo>
                  <a:cubicBezTo>
                    <a:pt x="24" y="47"/>
                    <a:pt x="1" y="70"/>
                    <a:pt x="24" y="94"/>
                  </a:cubicBezTo>
                  <a:cubicBezTo>
                    <a:pt x="24" y="115"/>
                    <a:pt x="36" y="133"/>
                    <a:pt x="51" y="133"/>
                  </a:cubicBezTo>
                  <a:cubicBezTo>
                    <a:pt x="58" y="133"/>
                    <a:pt x="64" y="130"/>
                    <a:pt x="71" y="123"/>
                  </a:cubicBezTo>
                  <a:cubicBezTo>
                    <a:pt x="125" y="102"/>
                    <a:pt x="177" y="84"/>
                    <a:pt x="238" y="84"/>
                  </a:cubicBezTo>
                  <a:cubicBezTo>
                    <a:pt x="262" y="84"/>
                    <a:pt x="288" y="87"/>
                    <a:pt x="317" y="94"/>
                  </a:cubicBezTo>
                  <a:cubicBezTo>
                    <a:pt x="337" y="87"/>
                    <a:pt x="357" y="84"/>
                    <a:pt x="378" y="84"/>
                  </a:cubicBezTo>
                  <a:cubicBezTo>
                    <a:pt x="428" y="84"/>
                    <a:pt x="477" y="102"/>
                    <a:pt x="510" y="123"/>
                  </a:cubicBezTo>
                  <a:cubicBezTo>
                    <a:pt x="517" y="130"/>
                    <a:pt x="524" y="133"/>
                    <a:pt x="531" y="133"/>
                  </a:cubicBezTo>
                  <a:cubicBezTo>
                    <a:pt x="550" y="133"/>
                    <a:pt x="569" y="115"/>
                    <a:pt x="586" y="94"/>
                  </a:cubicBezTo>
                  <a:cubicBezTo>
                    <a:pt x="586" y="70"/>
                    <a:pt x="586" y="47"/>
                    <a:pt x="563" y="47"/>
                  </a:cubicBezTo>
                  <a:cubicBezTo>
                    <a:pt x="487" y="0"/>
                    <a:pt x="38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2742570" y="4738399"/>
              <a:ext cx="64783" cy="17030"/>
            </a:xfrm>
            <a:custGeom>
              <a:rect b="b" l="l" r="r" t="t"/>
              <a:pathLst>
                <a:path extrusionOk="0" h="148" w="563">
                  <a:moveTo>
                    <a:pt x="293" y="1"/>
                  </a:moveTo>
                  <a:cubicBezTo>
                    <a:pt x="193" y="1"/>
                    <a:pt x="100" y="24"/>
                    <a:pt x="24" y="48"/>
                  </a:cubicBezTo>
                  <a:cubicBezTo>
                    <a:pt x="0" y="48"/>
                    <a:pt x="0" y="95"/>
                    <a:pt x="0" y="118"/>
                  </a:cubicBezTo>
                  <a:cubicBezTo>
                    <a:pt x="24" y="147"/>
                    <a:pt x="47" y="147"/>
                    <a:pt x="70" y="147"/>
                  </a:cubicBezTo>
                  <a:cubicBezTo>
                    <a:pt x="123" y="118"/>
                    <a:pt x="217" y="95"/>
                    <a:pt x="293" y="95"/>
                  </a:cubicBezTo>
                  <a:cubicBezTo>
                    <a:pt x="363" y="95"/>
                    <a:pt x="439" y="118"/>
                    <a:pt x="463" y="147"/>
                  </a:cubicBezTo>
                  <a:cubicBezTo>
                    <a:pt x="486" y="147"/>
                    <a:pt x="539" y="147"/>
                    <a:pt x="539" y="118"/>
                  </a:cubicBezTo>
                  <a:cubicBezTo>
                    <a:pt x="562" y="95"/>
                    <a:pt x="539" y="71"/>
                    <a:pt x="510" y="48"/>
                  </a:cubicBezTo>
                  <a:cubicBezTo>
                    <a:pt x="463" y="24"/>
                    <a:pt x="36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2113956" y="4819292"/>
              <a:ext cx="272250" cy="42575"/>
            </a:xfrm>
            <a:custGeom>
              <a:rect b="b" l="l" r="r" t="t"/>
              <a:pathLst>
                <a:path extrusionOk="0" h="370" w="2366">
                  <a:moveTo>
                    <a:pt x="0" y="0"/>
                  </a:moveTo>
                  <a:lnTo>
                    <a:pt x="0" y="246"/>
                  </a:lnTo>
                  <a:lnTo>
                    <a:pt x="0" y="270"/>
                  </a:lnTo>
                  <a:lnTo>
                    <a:pt x="0" y="293"/>
                  </a:lnTo>
                  <a:cubicBezTo>
                    <a:pt x="47" y="322"/>
                    <a:pt x="94" y="369"/>
                    <a:pt x="170" y="369"/>
                  </a:cubicBezTo>
                  <a:lnTo>
                    <a:pt x="2313" y="369"/>
                  </a:lnTo>
                  <a:cubicBezTo>
                    <a:pt x="2342" y="369"/>
                    <a:pt x="2366" y="322"/>
                    <a:pt x="2366" y="293"/>
                  </a:cubicBezTo>
                  <a:lnTo>
                    <a:pt x="2366" y="147"/>
                  </a:lnTo>
                  <a:lnTo>
                    <a:pt x="264" y="147"/>
                  </a:lnTo>
                  <a:cubicBezTo>
                    <a:pt x="147" y="147"/>
                    <a:pt x="70" y="7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2122010" y="4477079"/>
              <a:ext cx="255450" cy="351071"/>
            </a:xfrm>
            <a:custGeom>
              <a:rect b="b" l="l" r="r" t="t"/>
              <a:pathLst>
                <a:path extrusionOk="0" h="3051" w="2220">
                  <a:moveTo>
                    <a:pt x="1049" y="0"/>
                  </a:moveTo>
                  <a:lnTo>
                    <a:pt x="1248" y="2243"/>
                  </a:lnTo>
                  <a:lnTo>
                    <a:pt x="77" y="2828"/>
                  </a:lnTo>
                  <a:cubicBezTo>
                    <a:pt x="24" y="2828"/>
                    <a:pt x="0" y="2881"/>
                    <a:pt x="0" y="2928"/>
                  </a:cubicBezTo>
                  <a:cubicBezTo>
                    <a:pt x="0" y="3004"/>
                    <a:pt x="47" y="3051"/>
                    <a:pt x="123" y="3051"/>
                  </a:cubicBezTo>
                  <a:lnTo>
                    <a:pt x="2149" y="3051"/>
                  </a:lnTo>
                  <a:lnTo>
                    <a:pt x="2220" y="2243"/>
                  </a:lnTo>
                  <a:lnTo>
                    <a:pt x="2220" y="316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2113956" y="4721599"/>
              <a:ext cx="272250" cy="114607"/>
            </a:xfrm>
            <a:custGeom>
              <a:rect b="b" l="l" r="r" t="t"/>
              <a:pathLst>
                <a:path extrusionOk="0" h="996" w="2366">
                  <a:moveTo>
                    <a:pt x="1288" y="0"/>
                  </a:moveTo>
                  <a:lnTo>
                    <a:pt x="70" y="680"/>
                  </a:lnTo>
                  <a:cubicBezTo>
                    <a:pt x="24" y="703"/>
                    <a:pt x="0" y="779"/>
                    <a:pt x="0" y="826"/>
                  </a:cubicBezTo>
                  <a:cubicBezTo>
                    <a:pt x="0" y="926"/>
                    <a:pt x="70" y="996"/>
                    <a:pt x="147" y="996"/>
                  </a:cubicBezTo>
                  <a:lnTo>
                    <a:pt x="2366" y="996"/>
                  </a:lnTo>
                  <a:lnTo>
                    <a:pt x="2313" y="94"/>
                  </a:lnTo>
                  <a:cubicBezTo>
                    <a:pt x="2313" y="94"/>
                    <a:pt x="2159" y="180"/>
                    <a:pt x="1913" y="180"/>
                  </a:cubicBezTo>
                  <a:cubicBezTo>
                    <a:pt x="1742" y="180"/>
                    <a:pt x="1528" y="139"/>
                    <a:pt x="1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2225801" y="4733911"/>
              <a:ext cx="33715" cy="46372"/>
            </a:xfrm>
            <a:custGeom>
              <a:rect b="b" l="l" r="r" t="t"/>
              <a:pathLst>
                <a:path extrusionOk="0" h="403" w="293">
                  <a:moveTo>
                    <a:pt x="65" y="0"/>
                  </a:moveTo>
                  <a:cubicBezTo>
                    <a:pt x="58" y="0"/>
                    <a:pt x="53" y="3"/>
                    <a:pt x="53" y="11"/>
                  </a:cubicBezTo>
                  <a:cubicBezTo>
                    <a:pt x="24" y="40"/>
                    <a:pt x="0" y="63"/>
                    <a:pt x="24" y="87"/>
                  </a:cubicBezTo>
                  <a:cubicBezTo>
                    <a:pt x="100" y="186"/>
                    <a:pt x="147" y="280"/>
                    <a:pt x="199" y="379"/>
                  </a:cubicBezTo>
                  <a:cubicBezTo>
                    <a:pt x="223" y="403"/>
                    <a:pt x="246" y="403"/>
                    <a:pt x="270" y="403"/>
                  </a:cubicBezTo>
                  <a:cubicBezTo>
                    <a:pt x="293" y="379"/>
                    <a:pt x="293" y="356"/>
                    <a:pt x="293" y="333"/>
                  </a:cubicBezTo>
                  <a:cubicBezTo>
                    <a:pt x="246" y="233"/>
                    <a:pt x="170" y="110"/>
                    <a:pt x="100" y="11"/>
                  </a:cubicBezTo>
                  <a:cubicBezTo>
                    <a:pt x="100" y="11"/>
                    <a:pt x="79" y="0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2208886" y="4745303"/>
              <a:ext cx="31183" cy="40389"/>
            </a:xfrm>
            <a:custGeom>
              <a:rect b="b" l="l" r="r" t="t"/>
              <a:pathLst>
                <a:path extrusionOk="0" h="351" w="271">
                  <a:moveTo>
                    <a:pt x="52" y="1"/>
                  </a:moveTo>
                  <a:cubicBezTo>
                    <a:pt x="43" y="1"/>
                    <a:pt x="34" y="3"/>
                    <a:pt x="24" y="11"/>
                  </a:cubicBezTo>
                  <a:cubicBezTo>
                    <a:pt x="1" y="35"/>
                    <a:pt x="1" y="58"/>
                    <a:pt x="24" y="87"/>
                  </a:cubicBezTo>
                  <a:cubicBezTo>
                    <a:pt x="100" y="181"/>
                    <a:pt x="124" y="234"/>
                    <a:pt x="171" y="327"/>
                  </a:cubicBezTo>
                  <a:cubicBezTo>
                    <a:pt x="171" y="351"/>
                    <a:pt x="200" y="351"/>
                    <a:pt x="223" y="351"/>
                  </a:cubicBezTo>
                  <a:cubicBezTo>
                    <a:pt x="247" y="327"/>
                    <a:pt x="270" y="304"/>
                    <a:pt x="247" y="280"/>
                  </a:cubicBezTo>
                  <a:cubicBezTo>
                    <a:pt x="200" y="181"/>
                    <a:pt x="171" y="134"/>
                    <a:pt x="100" y="11"/>
                  </a:cubicBezTo>
                  <a:cubicBezTo>
                    <a:pt x="85" y="11"/>
                    <a:pt x="69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2192086" y="4752782"/>
              <a:ext cx="31068" cy="39008"/>
            </a:xfrm>
            <a:custGeom>
              <a:rect b="b" l="l" r="r" t="t"/>
              <a:pathLst>
                <a:path extrusionOk="0" h="339" w="270">
                  <a:moveTo>
                    <a:pt x="77" y="0"/>
                  </a:moveTo>
                  <a:cubicBezTo>
                    <a:pt x="65" y="0"/>
                    <a:pt x="53" y="8"/>
                    <a:pt x="53" y="22"/>
                  </a:cubicBezTo>
                  <a:cubicBezTo>
                    <a:pt x="24" y="46"/>
                    <a:pt x="0" y="69"/>
                    <a:pt x="24" y="92"/>
                  </a:cubicBezTo>
                  <a:cubicBezTo>
                    <a:pt x="77" y="139"/>
                    <a:pt x="123" y="239"/>
                    <a:pt x="147" y="315"/>
                  </a:cubicBezTo>
                  <a:cubicBezTo>
                    <a:pt x="170" y="338"/>
                    <a:pt x="200" y="338"/>
                    <a:pt x="223" y="338"/>
                  </a:cubicBezTo>
                  <a:cubicBezTo>
                    <a:pt x="246" y="315"/>
                    <a:pt x="270" y="286"/>
                    <a:pt x="246" y="262"/>
                  </a:cubicBezTo>
                  <a:cubicBezTo>
                    <a:pt x="200" y="192"/>
                    <a:pt x="170" y="92"/>
                    <a:pt x="100" y="22"/>
                  </a:cubicBezTo>
                  <a:cubicBezTo>
                    <a:pt x="100" y="8"/>
                    <a:pt x="88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2110504" y="2781203"/>
              <a:ext cx="353833" cy="1760648"/>
            </a:xfrm>
            <a:custGeom>
              <a:rect b="b" l="l" r="r" t="t"/>
              <a:pathLst>
                <a:path extrusionOk="0" h="15301" w="3075">
                  <a:moveTo>
                    <a:pt x="3052" y="1"/>
                  </a:moveTo>
                  <a:lnTo>
                    <a:pt x="1640" y="879"/>
                  </a:lnTo>
                  <a:lnTo>
                    <a:pt x="1078" y="1418"/>
                  </a:lnTo>
                  <a:cubicBezTo>
                    <a:pt x="979" y="1787"/>
                    <a:pt x="177" y="2688"/>
                    <a:pt x="77" y="5540"/>
                  </a:cubicBezTo>
                  <a:cubicBezTo>
                    <a:pt x="1" y="8690"/>
                    <a:pt x="540" y="15300"/>
                    <a:pt x="540" y="15300"/>
                  </a:cubicBezTo>
                  <a:lnTo>
                    <a:pt x="2858" y="15300"/>
                  </a:lnTo>
                  <a:lnTo>
                    <a:pt x="3075" y="4076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2394145" y="2915948"/>
              <a:ext cx="494675" cy="1625904"/>
            </a:xfrm>
            <a:custGeom>
              <a:rect b="b" l="l" r="r" t="t"/>
              <a:pathLst>
                <a:path extrusionOk="0" h="14130" w="4299">
                  <a:moveTo>
                    <a:pt x="2419" y="1"/>
                  </a:moveTo>
                  <a:lnTo>
                    <a:pt x="1" y="200"/>
                  </a:lnTo>
                  <a:cubicBezTo>
                    <a:pt x="1" y="1857"/>
                    <a:pt x="147" y="2858"/>
                    <a:pt x="147" y="2858"/>
                  </a:cubicBezTo>
                  <a:lnTo>
                    <a:pt x="2126" y="14129"/>
                  </a:lnTo>
                  <a:lnTo>
                    <a:pt x="4199" y="14129"/>
                  </a:lnTo>
                  <a:cubicBezTo>
                    <a:pt x="4199" y="14129"/>
                    <a:pt x="4299" y="5469"/>
                    <a:pt x="3737" y="3127"/>
                  </a:cubicBezTo>
                  <a:cubicBezTo>
                    <a:pt x="3391" y="1640"/>
                    <a:pt x="2636" y="539"/>
                    <a:pt x="2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2388852" y="2938847"/>
              <a:ext cx="78936" cy="592367"/>
            </a:xfrm>
            <a:custGeom>
              <a:rect b="b" l="l" r="r" t="t"/>
              <a:pathLst>
                <a:path extrusionOk="0" h="5148" w="686">
                  <a:moveTo>
                    <a:pt x="0" y="1"/>
                  </a:moveTo>
                  <a:cubicBezTo>
                    <a:pt x="70" y="780"/>
                    <a:pt x="170" y="1904"/>
                    <a:pt x="293" y="2928"/>
                  </a:cubicBezTo>
                  <a:cubicBezTo>
                    <a:pt x="340" y="3438"/>
                    <a:pt x="392" y="3930"/>
                    <a:pt x="463" y="4316"/>
                  </a:cubicBezTo>
                  <a:cubicBezTo>
                    <a:pt x="510" y="4708"/>
                    <a:pt x="562" y="5001"/>
                    <a:pt x="609" y="5147"/>
                  </a:cubicBezTo>
                  <a:lnTo>
                    <a:pt x="685" y="5124"/>
                  </a:lnTo>
                  <a:cubicBezTo>
                    <a:pt x="633" y="4978"/>
                    <a:pt x="586" y="4685"/>
                    <a:pt x="539" y="4293"/>
                  </a:cubicBezTo>
                  <a:cubicBezTo>
                    <a:pt x="363" y="3122"/>
                    <a:pt x="170" y="1148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2588264" y="2913302"/>
              <a:ext cx="269603" cy="1628550"/>
            </a:xfrm>
            <a:custGeom>
              <a:rect b="b" l="l" r="r" t="t"/>
              <a:pathLst>
                <a:path extrusionOk="0" h="14153" w="2343">
                  <a:moveTo>
                    <a:pt x="47" y="0"/>
                  </a:moveTo>
                  <a:lnTo>
                    <a:pt x="0" y="53"/>
                  </a:lnTo>
                  <a:lnTo>
                    <a:pt x="24" y="76"/>
                  </a:lnTo>
                  <a:cubicBezTo>
                    <a:pt x="123" y="199"/>
                    <a:pt x="1072" y="1370"/>
                    <a:pt x="1388" y="3027"/>
                  </a:cubicBezTo>
                  <a:cubicBezTo>
                    <a:pt x="1464" y="3390"/>
                    <a:pt x="1558" y="4269"/>
                    <a:pt x="1657" y="5369"/>
                  </a:cubicBezTo>
                  <a:cubicBezTo>
                    <a:pt x="1804" y="7050"/>
                    <a:pt x="1950" y="9246"/>
                    <a:pt x="2073" y="11002"/>
                  </a:cubicBezTo>
                  <a:cubicBezTo>
                    <a:pt x="2120" y="11910"/>
                    <a:pt x="2173" y="12688"/>
                    <a:pt x="2219" y="13250"/>
                  </a:cubicBezTo>
                  <a:cubicBezTo>
                    <a:pt x="2243" y="13520"/>
                    <a:pt x="2243" y="13760"/>
                    <a:pt x="2266" y="13906"/>
                  </a:cubicBezTo>
                  <a:lnTo>
                    <a:pt x="2266" y="14152"/>
                  </a:lnTo>
                  <a:lnTo>
                    <a:pt x="2342" y="14152"/>
                  </a:lnTo>
                  <a:cubicBezTo>
                    <a:pt x="2342" y="14152"/>
                    <a:pt x="2196" y="11734"/>
                    <a:pt x="2026" y="9128"/>
                  </a:cubicBezTo>
                  <a:cubicBezTo>
                    <a:pt x="1927" y="7834"/>
                    <a:pt x="1827" y="6494"/>
                    <a:pt x="1733" y="5369"/>
                  </a:cubicBezTo>
                  <a:cubicBezTo>
                    <a:pt x="1634" y="4245"/>
                    <a:pt x="1534" y="3367"/>
                    <a:pt x="1464" y="3004"/>
                  </a:cubicBezTo>
                  <a:cubicBezTo>
                    <a:pt x="1095" y="1224"/>
                    <a:pt x="47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2489882" y="2938847"/>
              <a:ext cx="190782" cy="120706"/>
            </a:xfrm>
            <a:custGeom>
              <a:rect b="b" l="l" r="r" t="t"/>
              <a:pathLst>
                <a:path extrusionOk="0" h="1049" w="1658">
                  <a:moveTo>
                    <a:pt x="47" y="1"/>
                  </a:moveTo>
                  <a:lnTo>
                    <a:pt x="0" y="24"/>
                  </a:lnTo>
                  <a:cubicBezTo>
                    <a:pt x="0" y="24"/>
                    <a:pt x="71" y="241"/>
                    <a:pt x="293" y="487"/>
                  </a:cubicBezTo>
                  <a:cubicBezTo>
                    <a:pt x="539" y="733"/>
                    <a:pt x="978" y="1002"/>
                    <a:pt x="1657" y="1049"/>
                  </a:cubicBezTo>
                  <a:lnTo>
                    <a:pt x="1657" y="973"/>
                  </a:lnTo>
                  <a:cubicBezTo>
                    <a:pt x="978" y="926"/>
                    <a:pt x="586" y="657"/>
                    <a:pt x="363" y="440"/>
                  </a:cubicBezTo>
                  <a:cubicBezTo>
                    <a:pt x="246" y="317"/>
                    <a:pt x="170" y="217"/>
                    <a:pt x="123" y="124"/>
                  </a:cubicBezTo>
                  <a:cubicBezTo>
                    <a:pt x="100" y="71"/>
                    <a:pt x="71" y="48"/>
                    <a:pt x="71" y="24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2186678" y="2938847"/>
              <a:ext cx="134859" cy="109314"/>
            </a:xfrm>
            <a:custGeom>
              <a:rect b="b" l="l" r="r" t="t"/>
              <a:pathLst>
                <a:path extrusionOk="0" h="950" w="1172">
                  <a:moveTo>
                    <a:pt x="1125" y="1"/>
                  </a:moveTo>
                  <a:cubicBezTo>
                    <a:pt x="1072" y="71"/>
                    <a:pt x="978" y="194"/>
                    <a:pt x="879" y="294"/>
                  </a:cubicBezTo>
                  <a:cubicBezTo>
                    <a:pt x="709" y="440"/>
                    <a:pt x="487" y="586"/>
                    <a:pt x="317" y="709"/>
                  </a:cubicBezTo>
                  <a:cubicBezTo>
                    <a:pt x="217" y="756"/>
                    <a:pt x="147" y="803"/>
                    <a:pt x="100" y="856"/>
                  </a:cubicBezTo>
                  <a:cubicBezTo>
                    <a:pt x="24" y="879"/>
                    <a:pt x="1" y="903"/>
                    <a:pt x="1" y="903"/>
                  </a:cubicBezTo>
                  <a:lnTo>
                    <a:pt x="24" y="949"/>
                  </a:lnTo>
                  <a:cubicBezTo>
                    <a:pt x="24" y="949"/>
                    <a:pt x="270" y="826"/>
                    <a:pt x="539" y="633"/>
                  </a:cubicBezTo>
                  <a:cubicBezTo>
                    <a:pt x="656" y="563"/>
                    <a:pt x="803" y="440"/>
                    <a:pt x="926" y="340"/>
                  </a:cubicBezTo>
                  <a:cubicBezTo>
                    <a:pt x="1049" y="241"/>
                    <a:pt x="1125" y="124"/>
                    <a:pt x="1172" y="24"/>
                  </a:cubicBezTo>
                  <a:lnTo>
                    <a:pt x="11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2346392" y="2955762"/>
              <a:ext cx="70882" cy="199527"/>
            </a:xfrm>
            <a:custGeom>
              <a:rect b="b" l="l" r="r" t="t"/>
              <a:pathLst>
                <a:path extrusionOk="0" h="1734" w="616">
                  <a:moveTo>
                    <a:pt x="0" y="0"/>
                  </a:moveTo>
                  <a:cubicBezTo>
                    <a:pt x="0" y="0"/>
                    <a:pt x="30" y="340"/>
                    <a:pt x="53" y="732"/>
                  </a:cubicBezTo>
                  <a:cubicBezTo>
                    <a:pt x="76" y="902"/>
                    <a:pt x="100" y="1095"/>
                    <a:pt x="123" y="1241"/>
                  </a:cubicBezTo>
                  <a:cubicBezTo>
                    <a:pt x="147" y="1318"/>
                    <a:pt x="147" y="1388"/>
                    <a:pt x="176" y="1441"/>
                  </a:cubicBezTo>
                  <a:cubicBezTo>
                    <a:pt x="176" y="1487"/>
                    <a:pt x="199" y="1534"/>
                    <a:pt x="223" y="1558"/>
                  </a:cubicBezTo>
                  <a:cubicBezTo>
                    <a:pt x="293" y="1634"/>
                    <a:pt x="393" y="1657"/>
                    <a:pt x="469" y="1681"/>
                  </a:cubicBezTo>
                  <a:cubicBezTo>
                    <a:pt x="539" y="1704"/>
                    <a:pt x="615" y="1733"/>
                    <a:pt x="615" y="1733"/>
                  </a:cubicBezTo>
                  <a:lnTo>
                    <a:pt x="615" y="1657"/>
                  </a:lnTo>
                  <a:cubicBezTo>
                    <a:pt x="562" y="1634"/>
                    <a:pt x="369" y="1610"/>
                    <a:pt x="270" y="1511"/>
                  </a:cubicBezTo>
                  <a:cubicBezTo>
                    <a:pt x="270" y="1511"/>
                    <a:pt x="246" y="1464"/>
                    <a:pt x="246" y="1411"/>
                  </a:cubicBezTo>
                  <a:cubicBezTo>
                    <a:pt x="199" y="1241"/>
                    <a:pt x="147" y="902"/>
                    <a:pt x="123" y="586"/>
                  </a:cubicBezTo>
                  <a:cubicBezTo>
                    <a:pt x="100" y="416"/>
                    <a:pt x="76" y="270"/>
                    <a:pt x="76" y="17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2413707" y="3384851"/>
              <a:ext cx="28422" cy="1145497"/>
            </a:xfrm>
            <a:custGeom>
              <a:rect b="b" l="l" r="r" t="t"/>
              <a:pathLst>
                <a:path extrusionOk="0" h="9955" w="247">
                  <a:moveTo>
                    <a:pt x="176" y="1"/>
                  </a:moveTo>
                  <a:cubicBezTo>
                    <a:pt x="124" y="1611"/>
                    <a:pt x="1" y="9955"/>
                    <a:pt x="1" y="9955"/>
                  </a:cubicBezTo>
                  <a:lnTo>
                    <a:pt x="77" y="9955"/>
                  </a:lnTo>
                  <a:cubicBezTo>
                    <a:pt x="77" y="9955"/>
                    <a:pt x="77" y="9832"/>
                    <a:pt x="100" y="9592"/>
                  </a:cubicBezTo>
                  <a:cubicBezTo>
                    <a:pt x="100" y="7981"/>
                    <a:pt x="200" y="1418"/>
                    <a:pt x="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161133" y="4505270"/>
              <a:ext cx="286403" cy="70191"/>
            </a:xfrm>
            <a:custGeom>
              <a:rect b="b" l="l" r="r" t="t"/>
              <a:pathLst>
                <a:path extrusionOk="0" h="610" w="2489">
                  <a:moveTo>
                    <a:pt x="0" y="1"/>
                  </a:moveTo>
                  <a:lnTo>
                    <a:pt x="0" y="610"/>
                  </a:lnTo>
                  <a:lnTo>
                    <a:pt x="2489" y="610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2621979" y="4505270"/>
              <a:ext cx="266842" cy="70191"/>
            </a:xfrm>
            <a:custGeom>
              <a:rect b="b" l="l" r="r" t="t"/>
              <a:pathLst>
                <a:path extrusionOk="0" h="610" w="2319">
                  <a:moveTo>
                    <a:pt x="0" y="1"/>
                  </a:moveTo>
                  <a:lnTo>
                    <a:pt x="70" y="610"/>
                  </a:lnTo>
                  <a:lnTo>
                    <a:pt x="2319" y="610"/>
                  </a:lnTo>
                  <a:lnTo>
                    <a:pt x="2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2186678" y="2320355"/>
              <a:ext cx="567398" cy="648751"/>
            </a:xfrm>
            <a:custGeom>
              <a:rect b="b" l="l" r="r" t="t"/>
              <a:pathLst>
                <a:path extrusionOk="0" h="5638" w="4931">
                  <a:moveTo>
                    <a:pt x="2242" y="1"/>
                  </a:moveTo>
                  <a:cubicBezTo>
                    <a:pt x="2044" y="1"/>
                    <a:pt x="1904" y="7"/>
                    <a:pt x="1904" y="7"/>
                  </a:cubicBezTo>
                  <a:cubicBezTo>
                    <a:pt x="1904" y="7"/>
                    <a:pt x="1148" y="668"/>
                    <a:pt x="610" y="1400"/>
                  </a:cubicBezTo>
                  <a:cubicBezTo>
                    <a:pt x="170" y="1839"/>
                    <a:pt x="1" y="2179"/>
                    <a:pt x="24" y="2618"/>
                  </a:cubicBezTo>
                  <a:cubicBezTo>
                    <a:pt x="24" y="2934"/>
                    <a:pt x="170" y="3204"/>
                    <a:pt x="270" y="3666"/>
                  </a:cubicBezTo>
                  <a:cubicBezTo>
                    <a:pt x="364" y="4181"/>
                    <a:pt x="416" y="5423"/>
                    <a:pt x="416" y="5423"/>
                  </a:cubicBezTo>
                  <a:cubicBezTo>
                    <a:pt x="823" y="5569"/>
                    <a:pt x="1418" y="5638"/>
                    <a:pt x="2066" y="5638"/>
                  </a:cubicBezTo>
                  <a:cubicBezTo>
                    <a:pt x="2816" y="5638"/>
                    <a:pt x="3637" y="5546"/>
                    <a:pt x="4316" y="5376"/>
                  </a:cubicBezTo>
                  <a:cubicBezTo>
                    <a:pt x="4439" y="4205"/>
                    <a:pt x="4931" y="1693"/>
                    <a:pt x="4661" y="1277"/>
                  </a:cubicBezTo>
                  <a:cubicBezTo>
                    <a:pt x="4392" y="862"/>
                    <a:pt x="2928" y="30"/>
                    <a:pt x="2928" y="30"/>
                  </a:cubicBezTo>
                  <a:cubicBezTo>
                    <a:pt x="2697" y="7"/>
                    <a:pt x="2441" y="1"/>
                    <a:pt x="2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2184032" y="2477999"/>
              <a:ext cx="75484" cy="233242"/>
            </a:xfrm>
            <a:custGeom>
              <a:rect b="b" l="l" r="r" t="t"/>
              <a:pathLst>
                <a:path extrusionOk="0" h="2027" w="656">
                  <a:moveTo>
                    <a:pt x="609" y="1"/>
                  </a:moveTo>
                  <a:cubicBezTo>
                    <a:pt x="387" y="223"/>
                    <a:pt x="240" y="417"/>
                    <a:pt x="147" y="616"/>
                  </a:cubicBezTo>
                  <a:cubicBezTo>
                    <a:pt x="47" y="809"/>
                    <a:pt x="0" y="1002"/>
                    <a:pt x="0" y="1225"/>
                  </a:cubicBezTo>
                  <a:lnTo>
                    <a:pt x="0" y="1248"/>
                  </a:lnTo>
                  <a:cubicBezTo>
                    <a:pt x="0" y="1418"/>
                    <a:pt x="24" y="1541"/>
                    <a:pt x="70" y="1664"/>
                  </a:cubicBezTo>
                  <a:cubicBezTo>
                    <a:pt x="94" y="1787"/>
                    <a:pt x="147" y="1880"/>
                    <a:pt x="193" y="2027"/>
                  </a:cubicBezTo>
                  <a:lnTo>
                    <a:pt x="270" y="2027"/>
                  </a:lnTo>
                  <a:cubicBezTo>
                    <a:pt x="217" y="1857"/>
                    <a:pt x="170" y="1757"/>
                    <a:pt x="147" y="1640"/>
                  </a:cubicBezTo>
                  <a:cubicBezTo>
                    <a:pt x="94" y="1517"/>
                    <a:pt x="70" y="1394"/>
                    <a:pt x="70" y="1248"/>
                  </a:cubicBezTo>
                  <a:lnTo>
                    <a:pt x="70" y="1225"/>
                  </a:lnTo>
                  <a:cubicBezTo>
                    <a:pt x="70" y="1002"/>
                    <a:pt x="123" y="832"/>
                    <a:pt x="217" y="639"/>
                  </a:cubicBezTo>
                  <a:cubicBezTo>
                    <a:pt x="316" y="469"/>
                    <a:pt x="463" y="270"/>
                    <a:pt x="656" y="54"/>
                  </a:cubicBezTo>
                  <a:lnTo>
                    <a:pt x="609" y="1"/>
                  </a:lnTo>
                  <a:close/>
                </a:path>
              </a:pathLst>
            </a:custGeom>
            <a:solidFill>
              <a:srgbClr val="AA3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2419805" y="2363506"/>
              <a:ext cx="22323" cy="252803"/>
            </a:xfrm>
            <a:custGeom>
              <a:rect b="b" l="l" r="r" t="t"/>
              <a:pathLst>
                <a:path extrusionOk="0" h="2197" w="194">
                  <a:moveTo>
                    <a:pt x="123" y="1"/>
                  </a:moveTo>
                  <a:lnTo>
                    <a:pt x="0" y="2167"/>
                  </a:lnTo>
                  <a:lnTo>
                    <a:pt x="71" y="2196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AA3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2450759" y="2430936"/>
              <a:ext cx="10931" cy="10816"/>
            </a:xfrm>
            <a:custGeom>
              <a:rect b="b" l="l" r="r" t="t"/>
              <a:pathLst>
                <a:path extrusionOk="0" h="94" w="95">
                  <a:moveTo>
                    <a:pt x="48" y="0"/>
                  </a:moveTo>
                  <a:cubicBezTo>
                    <a:pt x="24" y="0"/>
                    <a:pt x="1" y="23"/>
                    <a:pt x="1" y="47"/>
                  </a:cubicBezTo>
                  <a:cubicBezTo>
                    <a:pt x="1" y="70"/>
                    <a:pt x="24" y="94"/>
                    <a:pt x="48" y="94"/>
                  </a:cubicBezTo>
                  <a:cubicBezTo>
                    <a:pt x="71" y="94"/>
                    <a:pt x="95" y="70"/>
                    <a:pt x="95" y="47"/>
                  </a:cubicBezTo>
                  <a:cubicBezTo>
                    <a:pt x="95" y="23"/>
                    <a:pt x="71" y="0"/>
                    <a:pt x="48" y="0"/>
                  </a:cubicBezTo>
                  <a:close/>
                </a:path>
              </a:pathLst>
            </a:custGeom>
            <a:solidFill>
              <a:srgbClr val="AA3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2447422" y="2515051"/>
              <a:ext cx="8860" cy="8285"/>
            </a:xfrm>
            <a:custGeom>
              <a:rect b="b" l="l" r="r" t="t"/>
              <a:pathLst>
                <a:path extrusionOk="0" h="72" w="77">
                  <a:moveTo>
                    <a:pt x="30" y="1"/>
                  </a:moveTo>
                  <a:cubicBezTo>
                    <a:pt x="1" y="1"/>
                    <a:pt x="1" y="24"/>
                    <a:pt x="1" y="48"/>
                  </a:cubicBezTo>
                  <a:cubicBezTo>
                    <a:pt x="1" y="48"/>
                    <a:pt x="1" y="71"/>
                    <a:pt x="30" y="71"/>
                  </a:cubicBezTo>
                  <a:cubicBezTo>
                    <a:pt x="53" y="71"/>
                    <a:pt x="77" y="48"/>
                    <a:pt x="77" y="48"/>
                  </a:cubicBezTo>
                  <a:cubicBezTo>
                    <a:pt x="77" y="24"/>
                    <a:pt x="53" y="1"/>
                    <a:pt x="30" y="1"/>
                  </a:cubicBezTo>
                  <a:close/>
                </a:path>
              </a:pathLst>
            </a:custGeom>
            <a:solidFill>
              <a:srgbClr val="AA3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2442013" y="2595944"/>
              <a:ext cx="8860" cy="11622"/>
            </a:xfrm>
            <a:custGeom>
              <a:rect b="b" l="l" r="r" t="t"/>
              <a:pathLst>
                <a:path extrusionOk="0" h="101" w="77">
                  <a:moveTo>
                    <a:pt x="48" y="1"/>
                  </a:moveTo>
                  <a:cubicBezTo>
                    <a:pt x="24" y="1"/>
                    <a:pt x="1" y="30"/>
                    <a:pt x="1" y="53"/>
                  </a:cubicBezTo>
                  <a:cubicBezTo>
                    <a:pt x="1" y="77"/>
                    <a:pt x="24" y="100"/>
                    <a:pt x="48" y="100"/>
                  </a:cubicBezTo>
                  <a:cubicBezTo>
                    <a:pt x="77" y="100"/>
                    <a:pt x="77" y="77"/>
                    <a:pt x="77" y="53"/>
                  </a:cubicBezTo>
                  <a:cubicBezTo>
                    <a:pt x="77" y="30"/>
                    <a:pt x="77" y="1"/>
                    <a:pt x="48" y="1"/>
                  </a:cubicBezTo>
                  <a:close/>
                </a:path>
              </a:pathLst>
            </a:custGeom>
            <a:solidFill>
              <a:srgbClr val="AA3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2621979" y="2506305"/>
              <a:ext cx="785681" cy="536445"/>
            </a:xfrm>
            <a:custGeom>
              <a:rect b="b" l="l" r="r" t="t"/>
              <a:pathLst>
                <a:path extrusionOk="0" h="4662" w="6828">
                  <a:moveTo>
                    <a:pt x="1657" y="1"/>
                  </a:moveTo>
                  <a:lnTo>
                    <a:pt x="0" y="926"/>
                  </a:lnTo>
                  <a:cubicBezTo>
                    <a:pt x="0" y="926"/>
                    <a:pt x="1733" y="2659"/>
                    <a:pt x="2412" y="3122"/>
                  </a:cubicBezTo>
                  <a:cubicBezTo>
                    <a:pt x="2928" y="3444"/>
                    <a:pt x="6611" y="4662"/>
                    <a:pt x="6611" y="4662"/>
                  </a:cubicBezTo>
                  <a:lnTo>
                    <a:pt x="6827" y="3854"/>
                  </a:lnTo>
                  <a:cubicBezTo>
                    <a:pt x="6827" y="3854"/>
                    <a:pt x="3952" y="2150"/>
                    <a:pt x="3607" y="1904"/>
                  </a:cubicBezTo>
                  <a:cubicBezTo>
                    <a:pt x="3267" y="1634"/>
                    <a:pt x="1657" y="1"/>
                    <a:pt x="16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2529005" y="2326454"/>
              <a:ext cx="370632" cy="413092"/>
            </a:xfrm>
            <a:custGeom>
              <a:rect b="b" l="l" r="r" t="t"/>
              <a:pathLst>
                <a:path extrusionOk="0" h="3590" w="3221">
                  <a:moveTo>
                    <a:pt x="0" y="1"/>
                  </a:moveTo>
                  <a:lnTo>
                    <a:pt x="223" y="2249"/>
                  </a:lnTo>
                  <a:lnTo>
                    <a:pt x="1757" y="3590"/>
                  </a:lnTo>
                  <a:lnTo>
                    <a:pt x="3220" y="2003"/>
                  </a:lnTo>
                  <a:cubicBezTo>
                    <a:pt x="3220" y="2003"/>
                    <a:pt x="2073" y="762"/>
                    <a:pt x="1563" y="492"/>
                  </a:cubicBezTo>
                  <a:cubicBezTo>
                    <a:pt x="855" y="14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2596319" y="2621604"/>
              <a:ext cx="112651" cy="98383"/>
            </a:xfrm>
            <a:custGeom>
              <a:rect b="b" l="l" r="r" t="t"/>
              <a:pathLst>
                <a:path extrusionOk="0" h="855" w="979">
                  <a:moveTo>
                    <a:pt x="53" y="0"/>
                  </a:moveTo>
                  <a:lnTo>
                    <a:pt x="1" y="47"/>
                  </a:lnTo>
                  <a:lnTo>
                    <a:pt x="932" y="855"/>
                  </a:lnTo>
                  <a:lnTo>
                    <a:pt x="978" y="80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AA3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3334708" y="2924693"/>
              <a:ext cx="202289" cy="160979"/>
            </a:xfrm>
            <a:custGeom>
              <a:rect b="b" l="l" r="r" t="t"/>
              <a:pathLst>
                <a:path extrusionOk="0" h="1399" w="1758">
                  <a:moveTo>
                    <a:pt x="194" y="1"/>
                  </a:moveTo>
                  <a:lnTo>
                    <a:pt x="1" y="879"/>
                  </a:lnTo>
                  <a:cubicBezTo>
                    <a:pt x="1" y="879"/>
                    <a:pt x="487" y="1219"/>
                    <a:pt x="1125" y="1365"/>
                  </a:cubicBezTo>
                  <a:cubicBezTo>
                    <a:pt x="1172" y="1365"/>
                    <a:pt x="1307" y="1399"/>
                    <a:pt x="1392" y="1399"/>
                  </a:cubicBezTo>
                  <a:cubicBezTo>
                    <a:pt x="1435" y="1399"/>
                    <a:pt x="1465" y="1390"/>
                    <a:pt x="1465" y="1365"/>
                  </a:cubicBezTo>
                  <a:cubicBezTo>
                    <a:pt x="1488" y="1295"/>
                    <a:pt x="1125" y="1172"/>
                    <a:pt x="979" y="1125"/>
                  </a:cubicBezTo>
                  <a:lnTo>
                    <a:pt x="979" y="1125"/>
                  </a:lnTo>
                  <a:cubicBezTo>
                    <a:pt x="1129" y="1143"/>
                    <a:pt x="1441" y="1250"/>
                    <a:pt x="1573" y="1250"/>
                  </a:cubicBezTo>
                  <a:cubicBezTo>
                    <a:pt x="1611" y="1250"/>
                    <a:pt x="1634" y="1241"/>
                    <a:pt x="1634" y="1219"/>
                  </a:cubicBezTo>
                  <a:cubicBezTo>
                    <a:pt x="1634" y="1125"/>
                    <a:pt x="1026" y="903"/>
                    <a:pt x="1025" y="903"/>
                  </a:cubicBezTo>
                  <a:lnTo>
                    <a:pt x="1025" y="903"/>
                  </a:lnTo>
                  <a:cubicBezTo>
                    <a:pt x="1026" y="903"/>
                    <a:pt x="1494" y="1060"/>
                    <a:pt x="1681" y="1060"/>
                  </a:cubicBezTo>
                  <a:cubicBezTo>
                    <a:pt x="1728" y="1060"/>
                    <a:pt x="1757" y="1050"/>
                    <a:pt x="1757" y="1026"/>
                  </a:cubicBezTo>
                  <a:cubicBezTo>
                    <a:pt x="1757" y="926"/>
                    <a:pt x="1026" y="686"/>
                    <a:pt x="1025" y="686"/>
                  </a:cubicBezTo>
                  <a:lnTo>
                    <a:pt x="1025" y="686"/>
                  </a:lnTo>
                  <a:cubicBezTo>
                    <a:pt x="1026" y="686"/>
                    <a:pt x="1473" y="808"/>
                    <a:pt x="1657" y="808"/>
                  </a:cubicBezTo>
                  <a:cubicBezTo>
                    <a:pt x="1704" y="808"/>
                    <a:pt x="1734" y="800"/>
                    <a:pt x="1734" y="780"/>
                  </a:cubicBezTo>
                  <a:cubicBezTo>
                    <a:pt x="1734" y="686"/>
                    <a:pt x="1564" y="633"/>
                    <a:pt x="1441" y="586"/>
                  </a:cubicBezTo>
                  <a:cubicBezTo>
                    <a:pt x="1295" y="563"/>
                    <a:pt x="1025" y="487"/>
                    <a:pt x="1025" y="440"/>
                  </a:cubicBezTo>
                  <a:cubicBezTo>
                    <a:pt x="1025" y="427"/>
                    <a:pt x="1036" y="422"/>
                    <a:pt x="1053" y="422"/>
                  </a:cubicBezTo>
                  <a:cubicBezTo>
                    <a:pt x="1103" y="422"/>
                    <a:pt x="1211" y="464"/>
                    <a:pt x="1293" y="464"/>
                  </a:cubicBezTo>
                  <a:cubicBezTo>
                    <a:pt x="1344" y="464"/>
                    <a:pt x="1385" y="447"/>
                    <a:pt x="1394" y="393"/>
                  </a:cubicBezTo>
                  <a:cubicBezTo>
                    <a:pt x="1394" y="340"/>
                    <a:pt x="1172" y="270"/>
                    <a:pt x="1025" y="218"/>
                  </a:cubicBezTo>
                  <a:cubicBezTo>
                    <a:pt x="832" y="147"/>
                    <a:pt x="417" y="48"/>
                    <a:pt x="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3360368" y="2961170"/>
              <a:ext cx="64093" cy="22323"/>
            </a:xfrm>
            <a:custGeom>
              <a:rect b="b" l="l" r="r" t="t"/>
              <a:pathLst>
                <a:path extrusionOk="0" h="194" w="557">
                  <a:moveTo>
                    <a:pt x="24" y="0"/>
                  </a:moveTo>
                  <a:lnTo>
                    <a:pt x="0" y="47"/>
                  </a:lnTo>
                  <a:cubicBezTo>
                    <a:pt x="0" y="47"/>
                    <a:pt x="194" y="193"/>
                    <a:pt x="410" y="193"/>
                  </a:cubicBezTo>
                  <a:cubicBezTo>
                    <a:pt x="463" y="193"/>
                    <a:pt x="510" y="193"/>
                    <a:pt x="557" y="170"/>
                  </a:cubicBezTo>
                  <a:lnTo>
                    <a:pt x="533" y="100"/>
                  </a:lnTo>
                  <a:cubicBezTo>
                    <a:pt x="510" y="123"/>
                    <a:pt x="463" y="123"/>
                    <a:pt x="410" y="123"/>
                  </a:cubicBezTo>
                  <a:cubicBezTo>
                    <a:pt x="316" y="123"/>
                    <a:pt x="217" y="100"/>
                    <a:pt x="147" y="47"/>
                  </a:cubicBezTo>
                  <a:cubicBezTo>
                    <a:pt x="117" y="47"/>
                    <a:pt x="71" y="23"/>
                    <a:pt x="71" y="0"/>
                  </a:cubicBezTo>
                  <a:close/>
                </a:path>
              </a:pathLst>
            </a:custGeom>
            <a:solidFill>
              <a:srgbClr val="FFA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2388852" y="2189062"/>
              <a:ext cx="134859" cy="174672"/>
            </a:xfrm>
            <a:custGeom>
              <a:rect b="b" l="l" r="r" t="t"/>
              <a:pathLst>
                <a:path extrusionOk="0" h="1518" w="1172">
                  <a:moveTo>
                    <a:pt x="925" y="0"/>
                  </a:moveTo>
                  <a:lnTo>
                    <a:pt x="193" y="439"/>
                  </a:lnTo>
                  <a:lnTo>
                    <a:pt x="147" y="1195"/>
                  </a:lnTo>
                  <a:cubicBezTo>
                    <a:pt x="147" y="1195"/>
                    <a:pt x="0" y="1517"/>
                    <a:pt x="586" y="1517"/>
                  </a:cubicBezTo>
                  <a:cubicBezTo>
                    <a:pt x="599" y="1517"/>
                    <a:pt x="612" y="1518"/>
                    <a:pt x="625" y="1518"/>
                  </a:cubicBezTo>
                  <a:cubicBezTo>
                    <a:pt x="1034" y="1518"/>
                    <a:pt x="1171" y="1171"/>
                    <a:pt x="1171" y="1171"/>
                  </a:cubicBezTo>
                  <a:lnTo>
                    <a:pt x="9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2299214" y="2014389"/>
              <a:ext cx="221850" cy="241642"/>
            </a:xfrm>
            <a:custGeom>
              <a:rect b="b" l="l" r="r" t="t"/>
              <a:pathLst>
                <a:path extrusionOk="0" h="2100" w="1928">
                  <a:moveTo>
                    <a:pt x="766" y="0"/>
                  </a:moveTo>
                  <a:cubicBezTo>
                    <a:pt x="598" y="0"/>
                    <a:pt x="434" y="79"/>
                    <a:pt x="293" y="277"/>
                  </a:cubicBezTo>
                  <a:cubicBezTo>
                    <a:pt x="170" y="763"/>
                    <a:pt x="0" y="1764"/>
                    <a:pt x="586" y="2057"/>
                  </a:cubicBezTo>
                  <a:cubicBezTo>
                    <a:pt x="635" y="2086"/>
                    <a:pt x="698" y="2099"/>
                    <a:pt x="770" y="2099"/>
                  </a:cubicBezTo>
                  <a:cubicBezTo>
                    <a:pt x="869" y="2099"/>
                    <a:pt x="983" y="2074"/>
                    <a:pt x="1095" y="2033"/>
                  </a:cubicBezTo>
                  <a:cubicBezTo>
                    <a:pt x="1534" y="1834"/>
                    <a:pt x="1804" y="1471"/>
                    <a:pt x="1851" y="1178"/>
                  </a:cubicBezTo>
                  <a:cubicBezTo>
                    <a:pt x="1927" y="877"/>
                    <a:pt x="1325" y="0"/>
                    <a:pt x="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2293116" y="1970088"/>
              <a:ext cx="398939" cy="401586"/>
            </a:xfrm>
            <a:custGeom>
              <a:rect b="b" l="l" r="r" t="t"/>
              <a:pathLst>
                <a:path extrusionOk="0" h="3490" w="3467">
                  <a:moveTo>
                    <a:pt x="1394" y="0"/>
                  </a:moveTo>
                  <a:cubicBezTo>
                    <a:pt x="1101" y="0"/>
                    <a:pt x="902" y="170"/>
                    <a:pt x="662" y="199"/>
                  </a:cubicBezTo>
                  <a:cubicBezTo>
                    <a:pt x="223" y="246"/>
                    <a:pt x="1" y="732"/>
                    <a:pt x="223" y="1078"/>
                  </a:cubicBezTo>
                  <a:cubicBezTo>
                    <a:pt x="346" y="931"/>
                    <a:pt x="662" y="755"/>
                    <a:pt x="832" y="662"/>
                  </a:cubicBezTo>
                  <a:cubicBezTo>
                    <a:pt x="879" y="785"/>
                    <a:pt x="1101" y="1048"/>
                    <a:pt x="1465" y="1171"/>
                  </a:cubicBezTo>
                  <a:cubicBezTo>
                    <a:pt x="1517" y="1171"/>
                    <a:pt x="1757" y="1903"/>
                    <a:pt x="1757" y="1903"/>
                  </a:cubicBezTo>
                  <a:lnTo>
                    <a:pt x="1980" y="2904"/>
                  </a:lnTo>
                  <a:cubicBezTo>
                    <a:pt x="2027" y="3004"/>
                    <a:pt x="2103" y="3098"/>
                    <a:pt x="2150" y="3127"/>
                  </a:cubicBezTo>
                  <a:cubicBezTo>
                    <a:pt x="2542" y="3197"/>
                    <a:pt x="3098" y="3367"/>
                    <a:pt x="3367" y="3490"/>
                  </a:cubicBezTo>
                  <a:cubicBezTo>
                    <a:pt x="3444" y="3150"/>
                    <a:pt x="3467" y="2711"/>
                    <a:pt x="3321" y="2395"/>
                  </a:cubicBezTo>
                  <a:cubicBezTo>
                    <a:pt x="3198" y="2049"/>
                    <a:pt x="2928" y="1686"/>
                    <a:pt x="2589" y="1563"/>
                  </a:cubicBezTo>
                  <a:cubicBezTo>
                    <a:pt x="2542" y="1540"/>
                    <a:pt x="2466" y="1517"/>
                    <a:pt x="2419" y="1464"/>
                  </a:cubicBezTo>
                  <a:cubicBezTo>
                    <a:pt x="2343" y="1394"/>
                    <a:pt x="2319" y="1271"/>
                    <a:pt x="2343" y="1148"/>
                  </a:cubicBezTo>
                  <a:cubicBezTo>
                    <a:pt x="2395" y="1048"/>
                    <a:pt x="2442" y="955"/>
                    <a:pt x="2466" y="832"/>
                  </a:cubicBezTo>
                  <a:cubicBezTo>
                    <a:pt x="2466" y="709"/>
                    <a:pt x="2442" y="609"/>
                    <a:pt x="2395" y="492"/>
                  </a:cubicBezTo>
                  <a:cubicBezTo>
                    <a:pt x="2319" y="392"/>
                    <a:pt x="2249" y="270"/>
                    <a:pt x="2126" y="223"/>
                  </a:cubicBezTo>
                  <a:cubicBezTo>
                    <a:pt x="1904" y="76"/>
                    <a:pt x="1634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2349729" y="2130378"/>
              <a:ext cx="30493" cy="56038"/>
            </a:xfrm>
            <a:custGeom>
              <a:rect b="b" l="l" r="r" t="t"/>
              <a:pathLst>
                <a:path extrusionOk="0" h="487" w="265">
                  <a:moveTo>
                    <a:pt x="170" y="1"/>
                  </a:moveTo>
                  <a:cubicBezTo>
                    <a:pt x="170" y="1"/>
                    <a:pt x="118" y="71"/>
                    <a:pt x="71" y="147"/>
                  </a:cubicBezTo>
                  <a:cubicBezTo>
                    <a:pt x="71" y="194"/>
                    <a:pt x="47" y="217"/>
                    <a:pt x="24" y="270"/>
                  </a:cubicBezTo>
                  <a:cubicBezTo>
                    <a:pt x="24" y="317"/>
                    <a:pt x="1" y="340"/>
                    <a:pt x="1" y="387"/>
                  </a:cubicBezTo>
                  <a:cubicBezTo>
                    <a:pt x="1" y="387"/>
                    <a:pt x="1" y="416"/>
                    <a:pt x="24" y="416"/>
                  </a:cubicBezTo>
                  <a:cubicBezTo>
                    <a:pt x="24" y="463"/>
                    <a:pt x="47" y="463"/>
                    <a:pt x="71" y="487"/>
                  </a:cubicBezTo>
                  <a:lnTo>
                    <a:pt x="264" y="487"/>
                  </a:lnTo>
                  <a:lnTo>
                    <a:pt x="241" y="416"/>
                  </a:lnTo>
                  <a:lnTo>
                    <a:pt x="94" y="416"/>
                  </a:lnTo>
                  <a:lnTo>
                    <a:pt x="71" y="387"/>
                  </a:lnTo>
                  <a:cubicBezTo>
                    <a:pt x="71" y="364"/>
                    <a:pt x="71" y="340"/>
                    <a:pt x="94" y="293"/>
                  </a:cubicBezTo>
                  <a:cubicBezTo>
                    <a:pt x="118" y="241"/>
                    <a:pt x="147" y="170"/>
                    <a:pt x="170" y="124"/>
                  </a:cubicBezTo>
                  <a:cubicBezTo>
                    <a:pt x="194" y="94"/>
                    <a:pt x="194" y="71"/>
                    <a:pt x="217" y="48"/>
                  </a:cubicBezTo>
                  <a:lnTo>
                    <a:pt x="217" y="24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rgbClr val="FFA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2413707" y="2130032"/>
              <a:ext cx="11622" cy="21057"/>
            </a:xfrm>
            <a:custGeom>
              <a:rect b="b" l="l" r="r" t="t"/>
              <a:pathLst>
                <a:path extrusionOk="0" h="183" w="101">
                  <a:moveTo>
                    <a:pt x="41" y="0"/>
                  </a:moveTo>
                  <a:cubicBezTo>
                    <a:pt x="34" y="0"/>
                    <a:pt x="30" y="7"/>
                    <a:pt x="30" y="27"/>
                  </a:cubicBezTo>
                  <a:cubicBezTo>
                    <a:pt x="1" y="51"/>
                    <a:pt x="1" y="97"/>
                    <a:pt x="1" y="127"/>
                  </a:cubicBezTo>
                  <a:cubicBezTo>
                    <a:pt x="1" y="165"/>
                    <a:pt x="31" y="183"/>
                    <a:pt x="58" y="183"/>
                  </a:cubicBezTo>
                  <a:cubicBezTo>
                    <a:pt x="80" y="183"/>
                    <a:pt x="100" y="171"/>
                    <a:pt x="100" y="150"/>
                  </a:cubicBezTo>
                  <a:cubicBezTo>
                    <a:pt x="100" y="97"/>
                    <a:pt x="100" y="74"/>
                    <a:pt x="77" y="27"/>
                  </a:cubicBezTo>
                  <a:cubicBezTo>
                    <a:pt x="63" y="14"/>
                    <a:pt x="50" y="0"/>
                    <a:pt x="41" y="0"/>
                  </a:cubicBezTo>
                  <a:close/>
                </a:path>
              </a:pathLst>
            </a:custGeom>
            <a:solidFill>
              <a:srgbClr val="0316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2334080" y="2120482"/>
              <a:ext cx="12427" cy="20827"/>
            </a:xfrm>
            <a:custGeom>
              <a:rect b="b" l="l" r="r" t="t"/>
              <a:pathLst>
                <a:path extrusionOk="0" h="181" w="108">
                  <a:moveTo>
                    <a:pt x="57" y="1"/>
                  </a:moveTo>
                  <a:cubicBezTo>
                    <a:pt x="51" y="1"/>
                    <a:pt x="44" y="4"/>
                    <a:pt x="37" y="11"/>
                  </a:cubicBezTo>
                  <a:cubicBezTo>
                    <a:pt x="14" y="34"/>
                    <a:pt x="14" y="87"/>
                    <a:pt x="14" y="134"/>
                  </a:cubicBezTo>
                  <a:cubicBezTo>
                    <a:pt x="1" y="160"/>
                    <a:pt x="24" y="180"/>
                    <a:pt x="47" y="180"/>
                  </a:cubicBezTo>
                  <a:cubicBezTo>
                    <a:pt x="65" y="180"/>
                    <a:pt x="84" y="167"/>
                    <a:pt x="84" y="134"/>
                  </a:cubicBezTo>
                  <a:cubicBezTo>
                    <a:pt x="84" y="110"/>
                    <a:pt x="107" y="87"/>
                    <a:pt x="84" y="34"/>
                  </a:cubicBezTo>
                  <a:cubicBezTo>
                    <a:pt x="84" y="1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0316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2417159" y="2102071"/>
              <a:ext cx="39123" cy="25775"/>
            </a:xfrm>
            <a:custGeom>
              <a:rect b="b" l="l" r="r" t="t"/>
              <a:pathLst>
                <a:path extrusionOk="0" h="224" w="340">
                  <a:moveTo>
                    <a:pt x="70" y="1"/>
                  </a:moveTo>
                  <a:cubicBezTo>
                    <a:pt x="47" y="1"/>
                    <a:pt x="23" y="24"/>
                    <a:pt x="23" y="24"/>
                  </a:cubicBezTo>
                  <a:lnTo>
                    <a:pt x="0" y="24"/>
                  </a:lnTo>
                  <a:cubicBezTo>
                    <a:pt x="0" y="24"/>
                    <a:pt x="23" y="24"/>
                    <a:pt x="23" y="48"/>
                  </a:cubicBezTo>
                  <a:lnTo>
                    <a:pt x="70" y="48"/>
                  </a:lnTo>
                  <a:cubicBezTo>
                    <a:pt x="94" y="48"/>
                    <a:pt x="146" y="77"/>
                    <a:pt x="193" y="100"/>
                  </a:cubicBezTo>
                  <a:cubicBezTo>
                    <a:pt x="217" y="124"/>
                    <a:pt x="264" y="147"/>
                    <a:pt x="293" y="171"/>
                  </a:cubicBezTo>
                  <a:cubicBezTo>
                    <a:pt x="293" y="194"/>
                    <a:pt x="316" y="194"/>
                    <a:pt x="316" y="223"/>
                  </a:cubicBezTo>
                  <a:lnTo>
                    <a:pt x="340" y="223"/>
                  </a:lnTo>
                  <a:cubicBezTo>
                    <a:pt x="340" y="223"/>
                    <a:pt x="340" y="194"/>
                    <a:pt x="316" y="147"/>
                  </a:cubicBezTo>
                  <a:cubicBezTo>
                    <a:pt x="316" y="124"/>
                    <a:pt x="264" y="77"/>
                    <a:pt x="217" y="24"/>
                  </a:cubicBezTo>
                  <a:cubicBezTo>
                    <a:pt x="170" y="1"/>
                    <a:pt x="117" y="1"/>
                    <a:pt x="70" y="1"/>
                  </a:cubicBezTo>
                  <a:close/>
                </a:path>
              </a:pathLst>
            </a:custGeom>
            <a:solidFill>
              <a:srgbClr val="0316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2329477" y="2096663"/>
              <a:ext cx="31183" cy="14268"/>
            </a:xfrm>
            <a:custGeom>
              <a:rect b="b" l="l" r="r" t="t"/>
              <a:pathLst>
                <a:path extrusionOk="0" h="124" w="271">
                  <a:moveTo>
                    <a:pt x="124" y="1"/>
                  </a:moveTo>
                  <a:cubicBezTo>
                    <a:pt x="77" y="24"/>
                    <a:pt x="54" y="48"/>
                    <a:pt x="30" y="71"/>
                  </a:cubicBezTo>
                  <a:cubicBezTo>
                    <a:pt x="1" y="95"/>
                    <a:pt x="1" y="124"/>
                    <a:pt x="1" y="124"/>
                  </a:cubicBezTo>
                  <a:lnTo>
                    <a:pt x="54" y="124"/>
                  </a:lnTo>
                  <a:cubicBezTo>
                    <a:pt x="77" y="95"/>
                    <a:pt x="100" y="95"/>
                    <a:pt x="147" y="95"/>
                  </a:cubicBezTo>
                  <a:cubicBezTo>
                    <a:pt x="177" y="71"/>
                    <a:pt x="200" y="71"/>
                    <a:pt x="223" y="71"/>
                  </a:cubicBezTo>
                  <a:lnTo>
                    <a:pt x="270" y="71"/>
                  </a:lnTo>
                  <a:lnTo>
                    <a:pt x="270" y="48"/>
                  </a:lnTo>
                  <a:lnTo>
                    <a:pt x="247" y="24"/>
                  </a:lnTo>
                  <a:cubicBezTo>
                    <a:pt x="223" y="1"/>
                    <a:pt x="177" y="1"/>
                    <a:pt x="124" y="1"/>
                  </a:cubicBezTo>
                  <a:close/>
                </a:path>
              </a:pathLst>
            </a:custGeom>
            <a:solidFill>
              <a:srgbClr val="0316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2411060" y="2217369"/>
              <a:ext cx="64783" cy="41885"/>
            </a:xfrm>
            <a:custGeom>
              <a:rect b="b" l="l" r="r" t="t"/>
              <a:pathLst>
                <a:path extrusionOk="0" h="364" w="563">
                  <a:moveTo>
                    <a:pt x="492" y="0"/>
                  </a:moveTo>
                  <a:cubicBezTo>
                    <a:pt x="463" y="23"/>
                    <a:pt x="346" y="217"/>
                    <a:pt x="0" y="293"/>
                  </a:cubicBezTo>
                  <a:lnTo>
                    <a:pt x="0" y="363"/>
                  </a:lnTo>
                  <a:cubicBezTo>
                    <a:pt x="416" y="269"/>
                    <a:pt x="539" y="47"/>
                    <a:pt x="562" y="23"/>
                  </a:cubicBezTo>
                  <a:lnTo>
                    <a:pt x="492" y="0"/>
                  </a:lnTo>
                  <a:close/>
                </a:path>
              </a:pathLst>
            </a:custGeom>
            <a:solidFill>
              <a:srgbClr val="FFA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2467674" y="2140273"/>
              <a:ext cx="47293" cy="64438"/>
            </a:xfrm>
            <a:custGeom>
              <a:rect b="b" l="l" r="r" t="t"/>
              <a:pathLst>
                <a:path extrusionOk="0" h="560" w="411">
                  <a:moveTo>
                    <a:pt x="212" y="0"/>
                  </a:moveTo>
                  <a:cubicBezTo>
                    <a:pt x="137" y="0"/>
                    <a:pt x="61" y="38"/>
                    <a:pt x="47" y="155"/>
                  </a:cubicBezTo>
                  <a:lnTo>
                    <a:pt x="0" y="401"/>
                  </a:lnTo>
                  <a:cubicBezTo>
                    <a:pt x="0" y="482"/>
                    <a:pt x="47" y="559"/>
                    <a:pt x="119" y="559"/>
                  </a:cubicBezTo>
                  <a:cubicBezTo>
                    <a:pt x="135" y="559"/>
                    <a:pt x="152" y="556"/>
                    <a:pt x="170" y="547"/>
                  </a:cubicBezTo>
                  <a:cubicBezTo>
                    <a:pt x="217" y="547"/>
                    <a:pt x="264" y="524"/>
                    <a:pt x="293" y="477"/>
                  </a:cubicBezTo>
                  <a:cubicBezTo>
                    <a:pt x="363" y="401"/>
                    <a:pt x="410" y="278"/>
                    <a:pt x="387" y="155"/>
                  </a:cubicBezTo>
                  <a:cubicBezTo>
                    <a:pt x="387" y="108"/>
                    <a:pt x="363" y="61"/>
                    <a:pt x="340" y="38"/>
                  </a:cubicBezTo>
                  <a:cubicBezTo>
                    <a:pt x="310" y="17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2492528" y="1910712"/>
              <a:ext cx="101259" cy="98498"/>
            </a:xfrm>
            <a:custGeom>
              <a:rect b="b" l="l" r="r" t="t"/>
              <a:pathLst>
                <a:path extrusionOk="0" h="856" w="880">
                  <a:moveTo>
                    <a:pt x="400" y="0"/>
                  </a:moveTo>
                  <a:cubicBezTo>
                    <a:pt x="195" y="0"/>
                    <a:pt x="17" y="154"/>
                    <a:pt x="1" y="423"/>
                  </a:cubicBezTo>
                  <a:cubicBezTo>
                    <a:pt x="1" y="516"/>
                    <a:pt x="48" y="663"/>
                    <a:pt x="171" y="686"/>
                  </a:cubicBezTo>
                  <a:lnTo>
                    <a:pt x="270" y="762"/>
                  </a:lnTo>
                  <a:cubicBezTo>
                    <a:pt x="350" y="816"/>
                    <a:pt x="460" y="855"/>
                    <a:pt x="562" y="855"/>
                  </a:cubicBezTo>
                  <a:cubicBezTo>
                    <a:pt x="647" y="855"/>
                    <a:pt x="726" y="828"/>
                    <a:pt x="780" y="762"/>
                  </a:cubicBezTo>
                  <a:cubicBezTo>
                    <a:pt x="809" y="715"/>
                    <a:pt x="832" y="663"/>
                    <a:pt x="856" y="592"/>
                  </a:cubicBezTo>
                  <a:cubicBezTo>
                    <a:pt x="879" y="423"/>
                    <a:pt x="809" y="223"/>
                    <a:pt x="686" y="100"/>
                  </a:cubicBezTo>
                  <a:cubicBezTo>
                    <a:pt x="594" y="32"/>
                    <a:pt x="49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0"/>
            <p:cNvSpPr/>
            <p:nvPr/>
          </p:nvSpPr>
          <p:spPr>
            <a:xfrm>
              <a:off x="2352376" y="2197808"/>
              <a:ext cx="64898" cy="33715"/>
            </a:xfrm>
            <a:custGeom>
              <a:rect b="b" l="l" r="r" t="t"/>
              <a:pathLst>
                <a:path extrusionOk="0" h="293" w="564">
                  <a:moveTo>
                    <a:pt x="1" y="0"/>
                  </a:moveTo>
                  <a:cubicBezTo>
                    <a:pt x="1" y="0"/>
                    <a:pt x="1" y="293"/>
                    <a:pt x="241" y="293"/>
                  </a:cubicBezTo>
                  <a:cubicBezTo>
                    <a:pt x="510" y="293"/>
                    <a:pt x="563" y="0"/>
                    <a:pt x="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0"/>
            <p:cNvSpPr/>
            <p:nvPr/>
          </p:nvSpPr>
          <p:spPr>
            <a:xfrm>
              <a:off x="2439367" y="2304246"/>
              <a:ext cx="101144" cy="115298"/>
            </a:xfrm>
            <a:custGeom>
              <a:rect b="b" l="l" r="r" t="t"/>
              <a:pathLst>
                <a:path extrusionOk="0" h="1002" w="879">
                  <a:moveTo>
                    <a:pt x="709" y="0"/>
                  </a:moveTo>
                  <a:lnTo>
                    <a:pt x="0" y="516"/>
                  </a:lnTo>
                  <a:lnTo>
                    <a:pt x="270" y="1002"/>
                  </a:lnTo>
                  <a:lnTo>
                    <a:pt x="879" y="223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2386091" y="2306892"/>
              <a:ext cx="53391" cy="107243"/>
            </a:xfrm>
            <a:custGeom>
              <a:rect b="b" l="l" r="r" t="t"/>
              <a:pathLst>
                <a:path extrusionOk="0" h="932" w="464">
                  <a:moveTo>
                    <a:pt x="194" y="1"/>
                  </a:moveTo>
                  <a:lnTo>
                    <a:pt x="1" y="147"/>
                  </a:lnTo>
                  <a:lnTo>
                    <a:pt x="241" y="932"/>
                  </a:lnTo>
                  <a:lnTo>
                    <a:pt x="463" y="493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1465089" y="2595944"/>
              <a:ext cx="539091" cy="654274"/>
            </a:xfrm>
            <a:custGeom>
              <a:rect b="b" l="l" r="r" t="t"/>
              <a:pathLst>
                <a:path extrusionOk="0" h="5686" w="4685">
                  <a:moveTo>
                    <a:pt x="1" y="1"/>
                  </a:moveTo>
                  <a:cubicBezTo>
                    <a:pt x="1" y="1"/>
                    <a:pt x="733" y="2103"/>
                    <a:pt x="1172" y="2905"/>
                  </a:cubicBezTo>
                  <a:cubicBezTo>
                    <a:pt x="1488" y="3490"/>
                    <a:pt x="3953" y="5686"/>
                    <a:pt x="3953" y="5686"/>
                  </a:cubicBezTo>
                  <a:lnTo>
                    <a:pt x="4685" y="4977"/>
                  </a:lnTo>
                  <a:lnTo>
                    <a:pt x="2805" y="1980"/>
                  </a:lnTo>
                  <a:lnTo>
                    <a:pt x="20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1770939" y="2792710"/>
              <a:ext cx="90443" cy="143604"/>
            </a:xfrm>
            <a:custGeom>
              <a:rect b="b" l="l" r="r" t="t"/>
              <a:pathLst>
                <a:path extrusionOk="0" h="1248" w="786">
                  <a:moveTo>
                    <a:pt x="77" y="0"/>
                  </a:moveTo>
                  <a:lnTo>
                    <a:pt x="1" y="47"/>
                  </a:lnTo>
                  <a:lnTo>
                    <a:pt x="124" y="270"/>
                  </a:lnTo>
                  <a:lnTo>
                    <a:pt x="733" y="1247"/>
                  </a:lnTo>
                  <a:lnTo>
                    <a:pt x="786" y="1195"/>
                  </a:lnTo>
                  <a:lnTo>
                    <a:pt x="200" y="246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A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1897628" y="3155175"/>
              <a:ext cx="219089" cy="222541"/>
            </a:xfrm>
            <a:custGeom>
              <a:rect b="b" l="l" r="r" t="t"/>
              <a:pathLst>
                <a:path extrusionOk="0" h="1934" w="1904">
                  <a:moveTo>
                    <a:pt x="803" y="0"/>
                  </a:moveTo>
                  <a:lnTo>
                    <a:pt x="1" y="609"/>
                  </a:lnTo>
                  <a:cubicBezTo>
                    <a:pt x="1" y="609"/>
                    <a:pt x="534" y="1288"/>
                    <a:pt x="1002" y="1728"/>
                  </a:cubicBezTo>
                  <a:cubicBezTo>
                    <a:pt x="1044" y="1775"/>
                    <a:pt x="1221" y="1934"/>
                    <a:pt x="1296" y="1934"/>
                  </a:cubicBezTo>
                  <a:cubicBezTo>
                    <a:pt x="1305" y="1934"/>
                    <a:pt x="1313" y="1932"/>
                    <a:pt x="1318" y="1927"/>
                  </a:cubicBezTo>
                  <a:cubicBezTo>
                    <a:pt x="1388" y="1903"/>
                    <a:pt x="1119" y="1558"/>
                    <a:pt x="1025" y="1435"/>
                  </a:cubicBezTo>
                  <a:lnTo>
                    <a:pt x="1025" y="1435"/>
                  </a:lnTo>
                  <a:cubicBezTo>
                    <a:pt x="1155" y="1543"/>
                    <a:pt x="1435" y="1844"/>
                    <a:pt x="1531" y="1844"/>
                  </a:cubicBezTo>
                  <a:cubicBezTo>
                    <a:pt x="1543" y="1844"/>
                    <a:pt x="1553" y="1839"/>
                    <a:pt x="1558" y="1827"/>
                  </a:cubicBezTo>
                  <a:cubicBezTo>
                    <a:pt x="1611" y="1728"/>
                    <a:pt x="1120" y="1266"/>
                    <a:pt x="1119" y="1265"/>
                  </a:cubicBezTo>
                  <a:lnTo>
                    <a:pt x="1119" y="1265"/>
                  </a:lnTo>
                  <a:cubicBezTo>
                    <a:pt x="1120" y="1266"/>
                    <a:pt x="1591" y="1699"/>
                    <a:pt x="1726" y="1699"/>
                  </a:cubicBezTo>
                  <a:cubicBezTo>
                    <a:pt x="1741" y="1699"/>
                    <a:pt x="1752" y="1693"/>
                    <a:pt x="1757" y="1681"/>
                  </a:cubicBezTo>
                  <a:cubicBezTo>
                    <a:pt x="1804" y="1581"/>
                    <a:pt x="1242" y="1049"/>
                    <a:pt x="1242" y="1048"/>
                  </a:cubicBezTo>
                  <a:lnTo>
                    <a:pt x="1242" y="1048"/>
                  </a:lnTo>
                  <a:cubicBezTo>
                    <a:pt x="1242" y="1049"/>
                    <a:pt x="1685" y="1431"/>
                    <a:pt x="1817" y="1431"/>
                  </a:cubicBezTo>
                  <a:cubicBezTo>
                    <a:pt x="1834" y="1431"/>
                    <a:pt x="1846" y="1425"/>
                    <a:pt x="1851" y="1411"/>
                  </a:cubicBezTo>
                  <a:cubicBezTo>
                    <a:pt x="1904" y="1341"/>
                    <a:pt x="1757" y="1195"/>
                    <a:pt x="1658" y="1119"/>
                  </a:cubicBezTo>
                  <a:cubicBezTo>
                    <a:pt x="1558" y="1025"/>
                    <a:pt x="1342" y="826"/>
                    <a:pt x="1365" y="779"/>
                  </a:cubicBezTo>
                  <a:cubicBezTo>
                    <a:pt x="1368" y="769"/>
                    <a:pt x="1374" y="765"/>
                    <a:pt x="1383" y="765"/>
                  </a:cubicBezTo>
                  <a:cubicBezTo>
                    <a:pt x="1432" y="765"/>
                    <a:pt x="1564" y="899"/>
                    <a:pt x="1654" y="899"/>
                  </a:cubicBezTo>
                  <a:cubicBezTo>
                    <a:pt x="1673" y="899"/>
                    <a:pt x="1690" y="893"/>
                    <a:pt x="1705" y="879"/>
                  </a:cubicBezTo>
                  <a:cubicBezTo>
                    <a:pt x="1734" y="826"/>
                    <a:pt x="1558" y="656"/>
                    <a:pt x="1465" y="557"/>
                  </a:cubicBezTo>
                  <a:cubicBezTo>
                    <a:pt x="1295" y="410"/>
                    <a:pt x="973" y="170"/>
                    <a:pt x="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1970466" y="3211098"/>
              <a:ext cx="64783" cy="36476"/>
            </a:xfrm>
            <a:custGeom>
              <a:rect b="b" l="l" r="r" t="t"/>
              <a:pathLst>
                <a:path extrusionOk="0" h="317" w="563">
                  <a:moveTo>
                    <a:pt x="76" y="0"/>
                  </a:moveTo>
                  <a:lnTo>
                    <a:pt x="0" y="47"/>
                  </a:lnTo>
                  <a:cubicBezTo>
                    <a:pt x="246" y="293"/>
                    <a:pt x="539" y="316"/>
                    <a:pt x="562" y="316"/>
                  </a:cubicBezTo>
                  <a:lnTo>
                    <a:pt x="562" y="246"/>
                  </a:lnTo>
                  <a:lnTo>
                    <a:pt x="539" y="246"/>
                  </a:lnTo>
                  <a:cubicBezTo>
                    <a:pt x="486" y="246"/>
                    <a:pt x="246" y="194"/>
                    <a:pt x="76" y="0"/>
                  </a:cubicBezTo>
                  <a:close/>
                </a:path>
              </a:pathLst>
            </a:custGeom>
            <a:solidFill>
              <a:srgbClr val="FFA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1431374" y="2225424"/>
              <a:ext cx="328978" cy="547836"/>
            </a:xfrm>
            <a:custGeom>
              <a:rect b="b" l="l" r="r" t="t"/>
              <a:pathLst>
                <a:path extrusionOk="0" h="4761" w="2859">
                  <a:moveTo>
                    <a:pt x="1" y="0"/>
                  </a:moveTo>
                  <a:lnTo>
                    <a:pt x="124" y="4760"/>
                  </a:lnTo>
                  <a:lnTo>
                    <a:pt x="2858" y="3806"/>
                  </a:lnTo>
                  <a:cubicBezTo>
                    <a:pt x="2858" y="3806"/>
                    <a:pt x="2589" y="2588"/>
                    <a:pt x="1980" y="1370"/>
                  </a:cubicBezTo>
                  <a:cubicBezTo>
                    <a:pt x="1394" y="14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1389605" y="4819292"/>
              <a:ext cx="283181" cy="42575"/>
            </a:xfrm>
            <a:custGeom>
              <a:rect b="b" l="l" r="r" t="t"/>
              <a:pathLst>
                <a:path extrusionOk="0" h="370" w="2461">
                  <a:moveTo>
                    <a:pt x="2460" y="0"/>
                  </a:moveTo>
                  <a:cubicBezTo>
                    <a:pt x="2413" y="100"/>
                    <a:pt x="2314" y="147"/>
                    <a:pt x="2220" y="147"/>
                  </a:cubicBezTo>
                  <a:lnTo>
                    <a:pt x="1" y="147"/>
                  </a:lnTo>
                  <a:lnTo>
                    <a:pt x="1" y="293"/>
                  </a:lnTo>
                  <a:cubicBezTo>
                    <a:pt x="1" y="346"/>
                    <a:pt x="24" y="369"/>
                    <a:pt x="48" y="369"/>
                  </a:cubicBezTo>
                  <a:lnTo>
                    <a:pt x="2290" y="369"/>
                  </a:lnTo>
                  <a:cubicBezTo>
                    <a:pt x="2366" y="369"/>
                    <a:pt x="2413" y="346"/>
                    <a:pt x="2460" y="293"/>
                  </a:cubicBezTo>
                  <a:lnTo>
                    <a:pt x="2460" y="270"/>
                  </a:lnTo>
                  <a:lnTo>
                    <a:pt x="2460" y="246"/>
                  </a:lnTo>
                  <a:lnTo>
                    <a:pt x="246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1389605" y="4499287"/>
              <a:ext cx="275011" cy="331509"/>
            </a:xfrm>
            <a:custGeom>
              <a:rect b="b" l="l" r="r" t="t"/>
              <a:pathLst>
                <a:path extrusionOk="0" h="2881" w="2390">
                  <a:moveTo>
                    <a:pt x="1342" y="0"/>
                  </a:moveTo>
                  <a:lnTo>
                    <a:pt x="1" y="30"/>
                  </a:lnTo>
                  <a:lnTo>
                    <a:pt x="71" y="2050"/>
                  </a:lnTo>
                  <a:lnTo>
                    <a:pt x="147" y="2881"/>
                  </a:lnTo>
                  <a:lnTo>
                    <a:pt x="2267" y="2881"/>
                  </a:lnTo>
                  <a:cubicBezTo>
                    <a:pt x="2343" y="2881"/>
                    <a:pt x="2390" y="2811"/>
                    <a:pt x="2390" y="2758"/>
                  </a:cubicBezTo>
                  <a:cubicBezTo>
                    <a:pt x="2390" y="2711"/>
                    <a:pt x="2366" y="2664"/>
                    <a:pt x="2314" y="2635"/>
                  </a:cubicBezTo>
                  <a:lnTo>
                    <a:pt x="1195" y="1979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1389605" y="4727007"/>
              <a:ext cx="283181" cy="109199"/>
            </a:xfrm>
            <a:custGeom>
              <a:rect b="b" l="l" r="r" t="t"/>
              <a:pathLst>
                <a:path extrusionOk="0" h="949" w="2461">
                  <a:moveTo>
                    <a:pt x="1195" y="0"/>
                  </a:moveTo>
                  <a:cubicBezTo>
                    <a:pt x="994" y="110"/>
                    <a:pt x="787" y="144"/>
                    <a:pt x="606" y="144"/>
                  </a:cubicBezTo>
                  <a:cubicBezTo>
                    <a:pt x="301" y="144"/>
                    <a:pt x="71" y="47"/>
                    <a:pt x="71" y="47"/>
                  </a:cubicBezTo>
                  <a:lnTo>
                    <a:pt x="1" y="949"/>
                  </a:lnTo>
                  <a:lnTo>
                    <a:pt x="2314" y="949"/>
                  </a:lnTo>
                  <a:cubicBezTo>
                    <a:pt x="2390" y="949"/>
                    <a:pt x="2460" y="879"/>
                    <a:pt x="2460" y="802"/>
                  </a:cubicBezTo>
                  <a:cubicBezTo>
                    <a:pt x="2460" y="732"/>
                    <a:pt x="2437" y="685"/>
                    <a:pt x="2390" y="656"/>
                  </a:cubicBezTo>
                  <a:lnTo>
                    <a:pt x="1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1527110" y="4727007"/>
              <a:ext cx="33830" cy="45222"/>
            </a:xfrm>
            <a:custGeom>
              <a:rect b="b" l="l" r="r" t="t"/>
              <a:pathLst>
                <a:path extrusionOk="0" h="393" w="294">
                  <a:moveTo>
                    <a:pt x="270" y="0"/>
                  </a:moveTo>
                  <a:cubicBezTo>
                    <a:pt x="240" y="0"/>
                    <a:pt x="217" y="0"/>
                    <a:pt x="194" y="24"/>
                  </a:cubicBezTo>
                  <a:cubicBezTo>
                    <a:pt x="123" y="100"/>
                    <a:pt x="47" y="217"/>
                    <a:pt x="0" y="316"/>
                  </a:cubicBezTo>
                  <a:cubicBezTo>
                    <a:pt x="0" y="340"/>
                    <a:pt x="0" y="363"/>
                    <a:pt x="24" y="393"/>
                  </a:cubicBezTo>
                  <a:cubicBezTo>
                    <a:pt x="47" y="393"/>
                    <a:pt x="94" y="393"/>
                    <a:pt x="94" y="363"/>
                  </a:cubicBezTo>
                  <a:cubicBezTo>
                    <a:pt x="147" y="246"/>
                    <a:pt x="194" y="170"/>
                    <a:pt x="270" y="71"/>
                  </a:cubicBezTo>
                  <a:cubicBezTo>
                    <a:pt x="293" y="47"/>
                    <a:pt x="293" y="24"/>
                    <a:pt x="27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1549319" y="4736903"/>
              <a:ext cx="28422" cy="40734"/>
            </a:xfrm>
            <a:custGeom>
              <a:rect b="b" l="l" r="r" t="t"/>
              <a:pathLst>
                <a:path extrusionOk="0" h="354" w="247">
                  <a:moveTo>
                    <a:pt x="196" y="1"/>
                  </a:moveTo>
                  <a:cubicBezTo>
                    <a:pt x="178" y="1"/>
                    <a:pt x="163" y="14"/>
                    <a:pt x="147" y="14"/>
                  </a:cubicBezTo>
                  <a:cubicBezTo>
                    <a:pt x="77" y="131"/>
                    <a:pt x="47" y="184"/>
                    <a:pt x="1" y="277"/>
                  </a:cubicBezTo>
                  <a:cubicBezTo>
                    <a:pt x="1" y="307"/>
                    <a:pt x="1" y="330"/>
                    <a:pt x="24" y="353"/>
                  </a:cubicBezTo>
                  <a:cubicBezTo>
                    <a:pt x="47" y="353"/>
                    <a:pt x="77" y="353"/>
                    <a:pt x="100" y="330"/>
                  </a:cubicBezTo>
                  <a:cubicBezTo>
                    <a:pt x="124" y="230"/>
                    <a:pt x="147" y="184"/>
                    <a:pt x="223" y="84"/>
                  </a:cubicBezTo>
                  <a:cubicBezTo>
                    <a:pt x="247" y="61"/>
                    <a:pt x="247" y="37"/>
                    <a:pt x="223" y="14"/>
                  </a:cubicBezTo>
                  <a:cubicBezTo>
                    <a:pt x="213" y="4"/>
                    <a:pt x="204" y="1"/>
                    <a:pt x="196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1563472" y="4744497"/>
              <a:ext cx="28422" cy="37857"/>
            </a:xfrm>
            <a:custGeom>
              <a:rect b="b" l="l" r="r" t="t"/>
              <a:pathLst>
                <a:path extrusionOk="0" h="329" w="247">
                  <a:moveTo>
                    <a:pt x="182" y="1"/>
                  </a:moveTo>
                  <a:cubicBezTo>
                    <a:pt x="170" y="1"/>
                    <a:pt x="159" y="6"/>
                    <a:pt x="147" y="18"/>
                  </a:cubicBezTo>
                  <a:cubicBezTo>
                    <a:pt x="100" y="94"/>
                    <a:pt x="71" y="188"/>
                    <a:pt x="24" y="264"/>
                  </a:cubicBezTo>
                  <a:cubicBezTo>
                    <a:pt x="1" y="287"/>
                    <a:pt x="24" y="311"/>
                    <a:pt x="47" y="311"/>
                  </a:cubicBezTo>
                  <a:cubicBezTo>
                    <a:pt x="59" y="323"/>
                    <a:pt x="72" y="328"/>
                    <a:pt x="85" y="328"/>
                  </a:cubicBezTo>
                  <a:cubicBezTo>
                    <a:pt x="99" y="328"/>
                    <a:pt x="112" y="323"/>
                    <a:pt x="124" y="311"/>
                  </a:cubicBezTo>
                  <a:cubicBezTo>
                    <a:pt x="147" y="241"/>
                    <a:pt x="194" y="141"/>
                    <a:pt x="246" y="94"/>
                  </a:cubicBezTo>
                  <a:cubicBezTo>
                    <a:pt x="246" y="65"/>
                    <a:pt x="246" y="42"/>
                    <a:pt x="217" y="18"/>
                  </a:cubicBezTo>
                  <a:cubicBezTo>
                    <a:pt x="205" y="6"/>
                    <a:pt x="194" y="1"/>
                    <a:pt x="18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617501" y="4687884"/>
              <a:ext cx="255450" cy="172371"/>
            </a:xfrm>
            <a:custGeom>
              <a:rect b="b" l="l" r="r" t="t"/>
              <a:pathLst>
                <a:path extrusionOk="0" h="1498" w="2220">
                  <a:moveTo>
                    <a:pt x="95" y="1"/>
                  </a:moveTo>
                  <a:lnTo>
                    <a:pt x="1" y="118"/>
                  </a:lnTo>
                  <a:cubicBezTo>
                    <a:pt x="1" y="147"/>
                    <a:pt x="1" y="194"/>
                    <a:pt x="24" y="194"/>
                  </a:cubicBezTo>
                  <a:lnTo>
                    <a:pt x="1880" y="1464"/>
                  </a:lnTo>
                  <a:cubicBezTo>
                    <a:pt x="1914" y="1481"/>
                    <a:pt x="1958" y="1498"/>
                    <a:pt x="2000" y="1498"/>
                  </a:cubicBezTo>
                  <a:cubicBezTo>
                    <a:pt x="2018" y="1498"/>
                    <a:pt x="2035" y="1495"/>
                    <a:pt x="2050" y="1488"/>
                  </a:cubicBezTo>
                  <a:lnTo>
                    <a:pt x="2074" y="1488"/>
                  </a:lnTo>
                  <a:lnTo>
                    <a:pt x="2220" y="1265"/>
                  </a:lnTo>
                  <a:lnTo>
                    <a:pt x="2197" y="1265"/>
                  </a:lnTo>
                  <a:cubicBezTo>
                    <a:pt x="2165" y="1275"/>
                    <a:pt x="2125" y="1281"/>
                    <a:pt x="2085" y="1281"/>
                  </a:cubicBezTo>
                  <a:cubicBezTo>
                    <a:pt x="2028" y="1281"/>
                    <a:pt x="1968" y="1269"/>
                    <a:pt x="1927" y="1242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645117" y="4387441"/>
              <a:ext cx="273055" cy="443700"/>
            </a:xfrm>
            <a:custGeom>
              <a:rect b="b" l="l" r="r" t="t"/>
              <a:pathLst>
                <a:path extrusionOk="0" h="3856" w="2373">
                  <a:moveTo>
                    <a:pt x="1248" y="0"/>
                  </a:moveTo>
                  <a:lnTo>
                    <a:pt x="393" y="1927"/>
                  </a:lnTo>
                  <a:lnTo>
                    <a:pt x="1" y="2635"/>
                  </a:lnTo>
                  <a:lnTo>
                    <a:pt x="1787" y="3830"/>
                  </a:lnTo>
                  <a:cubicBezTo>
                    <a:pt x="1805" y="3847"/>
                    <a:pt x="1826" y="3855"/>
                    <a:pt x="1847" y="3855"/>
                  </a:cubicBezTo>
                  <a:cubicBezTo>
                    <a:pt x="1881" y="3855"/>
                    <a:pt x="1915" y="3835"/>
                    <a:pt x="1933" y="3806"/>
                  </a:cubicBezTo>
                  <a:cubicBezTo>
                    <a:pt x="1957" y="3753"/>
                    <a:pt x="1957" y="3707"/>
                    <a:pt x="1933" y="3683"/>
                  </a:cubicBezTo>
                  <a:lnTo>
                    <a:pt x="1394" y="2489"/>
                  </a:lnTo>
                  <a:lnTo>
                    <a:pt x="2372" y="709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628317" y="4606415"/>
              <a:ext cx="250042" cy="234047"/>
            </a:xfrm>
            <a:custGeom>
              <a:rect b="b" l="l" r="r" t="t"/>
              <a:pathLst>
                <a:path extrusionOk="0" h="2034" w="2173">
                  <a:moveTo>
                    <a:pt x="563" y="0"/>
                  </a:moveTo>
                  <a:lnTo>
                    <a:pt x="1" y="709"/>
                  </a:lnTo>
                  <a:lnTo>
                    <a:pt x="1933" y="1997"/>
                  </a:lnTo>
                  <a:cubicBezTo>
                    <a:pt x="1954" y="2021"/>
                    <a:pt x="1986" y="2034"/>
                    <a:pt x="2019" y="2034"/>
                  </a:cubicBezTo>
                  <a:cubicBezTo>
                    <a:pt x="2059" y="2034"/>
                    <a:pt x="2100" y="2015"/>
                    <a:pt x="2126" y="1973"/>
                  </a:cubicBezTo>
                  <a:cubicBezTo>
                    <a:pt x="2173" y="1927"/>
                    <a:pt x="2173" y="1850"/>
                    <a:pt x="2149" y="1804"/>
                  </a:cubicBezTo>
                  <a:lnTo>
                    <a:pt x="1540" y="586"/>
                  </a:lnTo>
                  <a:cubicBezTo>
                    <a:pt x="908" y="533"/>
                    <a:pt x="563" y="0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0"/>
            <p:cNvSpPr/>
            <p:nvPr/>
          </p:nvSpPr>
          <p:spPr>
            <a:xfrm>
              <a:off x="779861" y="4687884"/>
              <a:ext cx="47983" cy="27731"/>
            </a:xfrm>
            <a:custGeom>
              <a:rect b="b" l="l" r="r" t="t"/>
              <a:pathLst>
                <a:path extrusionOk="0" h="241" w="417">
                  <a:moveTo>
                    <a:pt x="370" y="1"/>
                  </a:moveTo>
                  <a:cubicBezTo>
                    <a:pt x="247" y="48"/>
                    <a:pt x="147" y="94"/>
                    <a:pt x="54" y="147"/>
                  </a:cubicBezTo>
                  <a:cubicBezTo>
                    <a:pt x="30" y="171"/>
                    <a:pt x="1" y="194"/>
                    <a:pt x="30" y="217"/>
                  </a:cubicBezTo>
                  <a:cubicBezTo>
                    <a:pt x="30" y="241"/>
                    <a:pt x="77" y="241"/>
                    <a:pt x="101" y="241"/>
                  </a:cubicBezTo>
                  <a:cubicBezTo>
                    <a:pt x="177" y="171"/>
                    <a:pt x="294" y="118"/>
                    <a:pt x="393" y="94"/>
                  </a:cubicBezTo>
                  <a:cubicBezTo>
                    <a:pt x="417" y="94"/>
                    <a:pt x="417" y="71"/>
                    <a:pt x="417" y="48"/>
                  </a:cubicBezTo>
                  <a:cubicBezTo>
                    <a:pt x="417" y="1"/>
                    <a:pt x="393" y="1"/>
                    <a:pt x="37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0"/>
            <p:cNvSpPr/>
            <p:nvPr/>
          </p:nvSpPr>
          <p:spPr>
            <a:xfrm>
              <a:off x="794014" y="4707445"/>
              <a:ext cx="42575" cy="25085"/>
            </a:xfrm>
            <a:custGeom>
              <a:rect b="b" l="l" r="r" t="t"/>
              <a:pathLst>
                <a:path extrusionOk="0" h="218" w="370">
                  <a:moveTo>
                    <a:pt x="317" y="1"/>
                  </a:moveTo>
                  <a:cubicBezTo>
                    <a:pt x="200" y="47"/>
                    <a:pt x="124" y="71"/>
                    <a:pt x="54" y="123"/>
                  </a:cubicBezTo>
                  <a:cubicBezTo>
                    <a:pt x="24" y="147"/>
                    <a:pt x="1" y="170"/>
                    <a:pt x="24" y="194"/>
                  </a:cubicBezTo>
                  <a:cubicBezTo>
                    <a:pt x="54" y="217"/>
                    <a:pt x="77" y="217"/>
                    <a:pt x="100" y="217"/>
                  </a:cubicBezTo>
                  <a:cubicBezTo>
                    <a:pt x="171" y="170"/>
                    <a:pt x="223" y="123"/>
                    <a:pt x="346" y="94"/>
                  </a:cubicBezTo>
                  <a:cubicBezTo>
                    <a:pt x="370" y="71"/>
                    <a:pt x="370" y="47"/>
                    <a:pt x="370" y="24"/>
                  </a:cubicBezTo>
                  <a:cubicBezTo>
                    <a:pt x="370" y="1"/>
                    <a:pt x="346" y="1"/>
                    <a:pt x="31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0"/>
            <p:cNvSpPr/>
            <p:nvPr/>
          </p:nvSpPr>
          <p:spPr>
            <a:xfrm>
              <a:off x="805521" y="4721599"/>
              <a:ext cx="39238" cy="25085"/>
            </a:xfrm>
            <a:custGeom>
              <a:rect b="b" l="l" r="r" t="t"/>
              <a:pathLst>
                <a:path extrusionOk="0" h="218" w="341">
                  <a:moveTo>
                    <a:pt x="270" y="0"/>
                  </a:moveTo>
                  <a:cubicBezTo>
                    <a:pt x="194" y="24"/>
                    <a:pt x="100" y="94"/>
                    <a:pt x="47" y="118"/>
                  </a:cubicBezTo>
                  <a:cubicBezTo>
                    <a:pt x="24" y="147"/>
                    <a:pt x="0" y="170"/>
                    <a:pt x="24" y="194"/>
                  </a:cubicBezTo>
                  <a:cubicBezTo>
                    <a:pt x="24" y="217"/>
                    <a:pt x="47" y="217"/>
                    <a:pt x="71" y="217"/>
                  </a:cubicBezTo>
                  <a:cubicBezTo>
                    <a:pt x="147" y="170"/>
                    <a:pt x="246" y="118"/>
                    <a:pt x="317" y="94"/>
                  </a:cubicBezTo>
                  <a:cubicBezTo>
                    <a:pt x="340" y="94"/>
                    <a:pt x="340" y="71"/>
                    <a:pt x="340" y="24"/>
                  </a:cubicBezTo>
                  <a:cubicBezTo>
                    <a:pt x="340" y="0"/>
                    <a:pt x="293" y="0"/>
                    <a:pt x="27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1212516" y="3048047"/>
              <a:ext cx="474423" cy="1606227"/>
            </a:xfrm>
            <a:custGeom>
              <a:rect b="b" l="l" r="r" t="t"/>
              <a:pathLst>
                <a:path extrusionOk="0" h="13959" w="4123">
                  <a:moveTo>
                    <a:pt x="539" y="0"/>
                  </a:moveTo>
                  <a:lnTo>
                    <a:pt x="539" y="0"/>
                  </a:lnTo>
                  <a:cubicBezTo>
                    <a:pt x="0" y="1125"/>
                    <a:pt x="562" y="3566"/>
                    <a:pt x="562" y="3566"/>
                  </a:cubicBezTo>
                  <a:lnTo>
                    <a:pt x="978" y="7905"/>
                  </a:lnTo>
                  <a:lnTo>
                    <a:pt x="902" y="13959"/>
                  </a:lnTo>
                  <a:lnTo>
                    <a:pt x="3560" y="13959"/>
                  </a:lnTo>
                  <a:cubicBezTo>
                    <a:pt x="3560" y="13959"/>
                    <a:pt x="3976" y="10856"/>
                    <a:pt x="4099" y="7612"/>
                  </a:cubicBezTo>
                  <a:cubicBezTo>
                    <a:pt x="4122" y="6687"/>
                    <a:pt x="3882" y="270"/>
                    <a:pt x="3882" y="270"/>
                  </a:cubicBezTo>
                  <a:lnTo>
                    <a:pt x="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1313545" y="4572700"/>
              <a:ext cx="312063" cy="8170"/>
            </a:xfrm>
            <a:custGeom>
              <a:rect b="b" l="l" r="r" t="t"/>
              <a:pathLst>
                <a:path extrusionOk="0" h="71" w="2712">
                  <a:moveTo>
                    <a:pt x="0" y="0"/>
                  </a:moveTo>
                  <a:lnTo>
                    <a:pt x="0" y="71"/>
                  </a:lnTo>
                  <a:lnTo>
                    <a:pt x="2711" y="71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1341852" y="3660440"/>
              <a:ext cx="39123" cy="993838"/>
            </a:xfrm>
            <a:custGeom>
              <a:rect b="b" l="l" r="r" t="t"/>
              <a:pathLst>
                <a:path extrusionOk="0" h="8637" w="340">
                  <a:moveTo>
                    <a:pt x="0" y="1"/>
                  </a:moveTo>
                  <a:cubicBezTo>
                    <a:pt x="0" y="194"/>
                    <a:pt x="70" y="411"/>
                    <a:pt x="123" y="779"/>
                  </a:cubicBezTo>
                  <a:cubicBezTo>
                    <a:pt x="193" y="1119"/>
                    <a:pt x="240" y="1582"/>
                    <a:pt x="270" y="2267"/>
                  </a:cubicBezTo>
                  <a:lnTo>
                    <a:pt x="270" y="3291"/>
                  </a:lnTo>
                  <a:cubicBezTo>
                    <a:pt x="270" y="4562"/>
                    <a:pt x="240" y="5879"/>
                    <a:pt x="193" y="6904"/>
                  </a:cubicBezTo>
                  <a:cubicBezTo>
                    <a:pt x="193" y="7413"/>
                    <a:pt x="170" y="7829"/>
                    <a:pt x="147" y="8145"/>
                  </a:cubicBezTo>
                  <a:cubicBezTo>
                    <a:pt x="147" y="8438"/>
                    <a:pt x="123" y="8608"/>
                    <a:pt x="123" y="8608"/>
                  </a:cubicBezTo>
                  <a:lnTo>
                    <a:pt x="193" y="8637"/>
                  </a:lnTo>
                  <a:cubicBezTo>
                    <a:pt x="193" y="8637"/>
                    <a:pt x="340" y="5826"/>
                    <a:pt x="340" y="3291"/>
                  </a:cubicBezTo>
                  <a:lnTo>
                    <a:pt x="340" y="2267"/>
                  </a:lnTo>
                  <a:cubicBezTo>
                    <a:pt x="316" y="1582"/>
                    <a:pt x="270" y="1119"/>
                    <a:pt x="193" y="756"/>
                  </a:cubicBezTo>
                  <a:cubicBezTo>
                    <a:pt x="147" y="411"/>
                    <a:pt x="70" y="170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0"/>
            <p:cNvSpPr/>
            <p:nvPr/>
          </p:nvSpPr>
          <p:spPr>
            <a:xfrm>
              <a:off x="709900" y="3037230"/>
              <a:ext cx="716295" cy="1617044"/>
            </a:xfrm>
            <a:custGeom>
              <a:rect b="b" l="l" r="r" t="t"/>
              <a:pathLst>
                <a:path extrusionOk="0" h="14053" w="6225">
                  <a:moveTo>
                    <a:pt x="6002" y="1"/>
                  </a:moveTo>
                  <a:lnTo>
                    <a:pt x="2904" y="364"/>
                  </a:lnTo>
                  <a:cubicBezTo>
                    <a:pt x="1956" y="1757"/>
                    <a:pt x="2172" y="3367"/>
                    <a:pt x="2172" y="3367"/>
                  </a:cubicBezTo>
                  <a:lnTo>
                    <a:pt x="1686" y="7999"/>
                  </a:lnTo>
                  <a:lnTo>
                    <a:pt x="0" y="12759"/>
                  </a:lnTo>
                  <a:lnTo>
                    <a:pt x="2295" y="14053"/>
                  </a:lnTo>
                  <a:cubicBezTo>
                    <a:pt x="2295" y="14053"/>
                    <a:pt x="4099" y="11272"/>
                    <a:pt x="4854" y="8514"/>
                  </a:cubicBezTo>
                  <a:cubicBezTo>
                    <a:pt x="5492" y="6149"/>
                    <a:pt x="5908" y="3807"/>
                    <a:pt x="6002" y="3121"/>
                  </a:cubicBezTo>
                  <a:cubicBezTo>
                    <a:pt x="6224" y="1634"/>
                    <a:pt x="6002" y="1"/>
                    <a:pt x="6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0"/>
            <p:cNvSpPr/>
            <p:nvPr/>
          </p:nvSpPr>
          <p:spPr>
            <a:xfrm>
              <a:off x="732798" y="4426449"/>
              <a:ext cx="280304" cy="168574"/>
            </a:xfrm>
            <a:custGeom>
              <a:rect b="b" l="l" r="r" t="t"/>
              <a:pathLst>
                <a:path extrusionOk="0" h="1465" w="2436">
                  <a:moveTo>
                    <a:pt x="47" y="1"/>
                  </a:moveTo>
                  <a:lnTo>
                    <a:pt x="0" y="77"/>
                  </a:lnTo>
                  <a:lnTo>
                    <a:pt x="2412" y="1465"/>
                  </a:lnTo>
                  <a:lnTo>
                    <a:pt x="2436" y="1394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0"/>
            <p:cNvSpPr/>
            <p:nvPr/>
          </p:nvSpPr>
          <p:spPr>
            <a:xfrm>
              <a:off x="752245" y="3146430"/>
              <a:ext cx="334386" cy="1383917"/>
            </a:xfrm>
            <a:custGeom>
              <a:rect b="b" l="l" r="r" t="t"/>
              <a:pathLst>
                <a:path extrusionOk="0" h="12027" w="2906">
                  <a:moveTo>
                    <a:pt x="2852" y="0"/>
                  </a:moveTo>
                  <a:cubicBezTo>
                    <a:pt x="2466" y="609"/>
                    <a:pt x="2390" y="1171"/>
                    <a:pt x="2390" y="1587"/>
                  </a:cubicBezTo>
                  <a:lnTo>
                    <a:pt x="2390" y="1880"/>
                  </a:lnTo>
                  <a:cubicBezTo>
                    <a:pt x="2413" y="2003"/>
                    <a:pt x="2413" y="2096"/>
                    <a:pt x="2413" y="2219"/>
                  </a:cubicBezTo>
                  <a:cubicBezTo>
                    <a:pt x="2413" y="2366"/>
                    <a:pt x="2413" y="2489"/>
                    <a:pt x="2390" y="2635"/>
                  </a:cubicBezTo>
                  <a:cubicBezTo>
                    <a:pt x="2320" y="3221"/>
                    <a:pt x="2197" y="4245"/>
                    <a:pt x="2074" y="5147"/>
                  </a:cubicBezTo>
                  <a:cubicBezTo>
                    <a:pt x="2027" y="5586"/>
                    <a:pt x="1951" y="6002"/>
                    <a:pt x="1927" y="6318"/>
                  </a:cubicBezTo>
                  <a:cubicBezTo>
                    <a:pt x="1904" y="6488"/>
                    <a:pt x="1880" y="6611"/>
                    <a:pt x="1851" y="6710"/>
                  </a:cubicBezTo>
                  <a:cubicBezTo>
                    <a:pt x="1851" y="6810"/>
                    <a:pt x="1828" y="6880"/>
                    <a:pt x="1828" y="6903"/>
                  </a:cubicBezTo>
                  <a:cubicBezTo>
                    <a:pt x="1705" y="7249"/>
                    <a:pt x="1266" y="8537"/>
                    <a:pt x="827" y="9708"/>
                  </a:cubicBezTo>
                  <a:cubicBezTo>
                    <a:pt x="610" y="10323"/>
                    <a:pt x="417" y="10879"/>
                    <a:pt x="241" y="11318"/>
                  </a:cubicBezTo>
                  <a:cubicBezTo>
                    <a:pt x="171" y="11517"/>
                    <a:pt x="95" y="11710"/>
                    <a:pt x="71" y="11833"/>
                  </a:cubicBezTo>
                  <a:cubicBezTo>
                    <a:pt x="24" y="11956"/>
                    <a:pt x="1" y="12003"/>
                    <a:pt x="1" y="12003"/>
                  </a:cubicBezTo>
                  <a:lnTo>
                    <a:pt x="71" y="12027"/>
                  </a:lnTo>
                  <a:cubicBezTo>
                    <a:pt x="71" y="12027"/>
                    <a:pt x="463" y="10932"/>
                    <a:pt x="903" y="9737"/>
                  </a:cubicBezTo>
                  <a:cubicBezTo>
                    <a:pt x="1318" y="8566"/>
                    <a:pt x="1781" y="7272"/>
                    <a:pt x="1904" y="6927"/>
                  </a:cubicBezTo>
                  <a:cubicBezTo>
                    <a:pt x="1904" y="6880"/>
                    <a:pt x="1927" y="6833"/>
                    <a:pt x="1927" y="6734"/>
                  </a:cubicBezTo>
                  <a:cubicBezTo>
                    <a:pt x="2050" y="6025"/>
                    <a:pt x="2343" y="3660"/>
                    <a:pt x="2466" y="2635"/>
                  </a:cubicBezTo>
                  <a:cubicBezTo>
                    <a:pt x="2489" y="2512"/>
                    <a:pt x="2489" y="2366"/>
                    <a:pt x="2489" y="2219"/>
                  </a:cubicBezTo>
                  <a:cubicBezTo>
                    <a:pt x="2489" y="2096"/>
                    <a:pt x="2489" y="1979"/>
                    <a:pt x="2466" y="1880"/>
                  </a:cubicBezTo>
                  <a:lnTo>
                    <a:pt x="2466" y="1587"/>
                  </a:lnTo>
                  <a:cubicBezTo>
                    <a:pt x="2466" y="1195"/>
                    <a:pt x="2536" y="633"/>
                    <a:pt x="2905" y="47"/>
                  </a:cubicBezTo>
                  <a:lnTo>
                    <a:pt x="2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1032550" y="3222490"/>
              <a:ext cx="165927" cy="64208"/>
            </a:xfrm>
            <a:custGeom>
              <a:rect b="b" l="l" r="r" t="t"/>
              <a:pathLst>
                <a:path extrusionOk="0" h="558" w="1442">
                  <a:moveTo>
                    <a:pt x="1394" y="1"/>
                  </a:moveTo>
                  <a:cubicBezTo>
                    <a:pt x="1394" y="1"/>
                    <a:pt x="1371" y="24"/>
                    <a:pt x="1318" y="71"/>
                  </a:cubicBezTo>
                  <a:cubicBezTo>
                    <a:pt x="1271" y="118"/>
                    <a:pt x="1172" y="217"/>
                    <a:pt x="1078" y="317"/>
                  </a:cubicBezTo>
                  <a:cubicBezTo>
                    <a:pt x="1025" y="340"/>
                    <a:pt x="978" y="387"/>
                    <a:pt x="955" y="411"/>
                  </a:cubicBezTo>
                  <a:cubicBezTo>
                    <a:pt x="908" y="440"/>
                    <a:pt x="879" y="463"/>
                    <a:pt x="856" y="463"/>
                  </a:cubicBezTo>
                  <a:cubicBezTo>
                    <a:pt x="762" y="487"/>
                    <a:pt x="639" y="487"/>
                    <a:pt x="516" y="487"/>
                  </a:cubicBezTo>
                  <a:lnTo>
                    <a:pt x="176" y="487"/>
                  </a:lnTo>
                  <a:cubicBezTo>
                    <a:pt x="77" y="463"/>
                    <a:pt x="30" y="463"/>
                    <a:pt x="30" y="463"/>
                  </a:cubicBezTo>
                  <a:lnTo>
                    <a:pt x="1" y="534"/>
                  </a:lnTo>
                  <a:cubicBezTo>
                    <a:pt x="1" y="534"/>
                    <a:pt x="247" y="557"/>
                    <a:pt x="516" y="557"/>
                  </a:cubicBezTo>
                  <a:cubicBezTo>
                    <a:pt x="639" y="557"/>
                    <a:pt x="785" y="557"/>
                    <a:pt x="879" y="534"/>
                  </a:cubicBezTo>
                  <a:cubicBezTo>
                    <a:pt x="908" y="534"/>
                    <a:pt x="932" y="510"/>
                    <a:pt x="955" y="510"/>
                  </a:cubicBezTo>
                  <a:cubicBezTo>
                    <a:pt x="1025" y="440"/>
                    <a:pt x="1148" y="340"/>
                    <a:pt x="1271" y="217"/>
                  </a:cubicBezTo>
                  <a:cubicBezTo>
                    <a:pt x="1371" y="118"/>
                    <a:pt x="1441" y="48"/>
                    <a:pt x="1441" y="4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1392366" y="3168638"/>
              <a:ext cx="70191" cy="222425"/>
            </a:xfrm>
            <a:custGeom>
              <a:rect b="b" l="l" r="r" t="t"/>
              <a:pathLst>
                <a:path extrusionOk="0" h="1933" w="610">
                  <a:moveTo>
                    <a:pt x="533" y="0"/>
                  </a:moveTo>
                  <a:lnTo>
                    <a:pt x="533" y="176"/>
                  </a:lnTo>
                  <a:cubicBezTo>
                    <a:pt x="533" y="346"/>
                    <a:pt x="533" y="586"/>
                    <a:pt x="510" y="832"/>
                  </a:cubicBezTo>
                  <a:cubicBezTo>
                    <a:pt x="486" y="1101"/>
                    <a:pt x="439" y="1347"/>
                    <a:pt x="363" y="1517"/>
                  </a:cubicBezTo>
                  <a:cubicBezTo>
                    <a:pt x="340" y="1611"/>
                    <a:pt x="240" y="1710"/>
                    <a:pt x="170" y="1757"/>
                  </a:cubicBezTo>
                  <a:cubicBezTo>
                    <a:pt x="123" y="1786"/>
                    <a:pt x="71" y="1810"/>
                    <a:pt x="47" y="1833"/>
                  </a:cubicBezTo>
                  <a:cubicBezTo>
                    <a:pt x="24" y="1833"/>
                    <a:pt x="24" y="1833"/>
                    <a:pt x="0" y="1856"/>
                  </a:cubicBezTo>
                  <a:lnTo>
                    <a:pt x="24" y="1933"/>
                  </a:lnTo>
                  <a:cubicBezTo>
                    <a:pt x="24" y="1933"/>
                    <a:pt x="94" y="1880"/>
                    <a:pt x="194" y="1833"/>
                  </a:cubicBezTo>
                  <a:cubicBezTo>
                    <a:pt x="293" y="1757"/>
                    <a:pt x="387" y="1663"/>
                    <a:pt x="439" y="1540"/>
                  </a:cubicBezTo>
                  <a:cubicBezTo>
                    <a:pt x="533" y="1294"/>
                    <a:pt x="586" y="908"/>
                    <a:pt x="586" y="586"/>
                  </a:cubicBezTo>
                  <a:cubicBezTo>
                    <a:pt x="609" y="270"/>
                    <a:pt x="609" y="0"/>
                    <a:pt x="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0"/>
            <p:cNvSpPr/>
            <p:nvPr/>
          </p:nvSpPr>
          <p:spPr>
            <a:xfrm>
              <a:off x="1308137" y="3168638"/>
              <a:ext cx="115298" cy="665781"/>
            </a:xfrm>
            <a:custGeom>
              <a:rect b="b" l="l" r="r" t="t"/>
              <a:pathLst>
                <a:path extrusionOk="0" h="5786" w="1002">
                  <a:moveTo>
                    <a:pt x="926" y="0"/>
                  </a:moveTo>
                  <a:cubicBezTo>
                    <a:pt x="926" y="639"/>
                    <a:pt x="680" y="2079"/>
                    <a:pt x="463" y="3344"/>
                  </a:cubicBezTo>
                  <a:cubicBezTo>
                    <a:pt x="340" y="4005"/>
                    <a:pt x="241" y="4614"/>
                    <a:pt x="147" y="5053"/>
                  </a:cubicBezTo>
                  <a:cubicBezTo>
                    <a:pt x="94" y="5270"/>
                    <a:pt x="71" y="5446"/>
                    <a:pt x="47" y="5563"/>
                  </a:cubicBezTo>
                  <a:cubicBezTo>
                    <a:pt x="24" y="5709"/>
                    <a:pt x="0" y="5762"/>
                    <a:pt x="0" y="5762"/>
                  </a:cubicBezTo>
                  <a:lnTo>
                    <a:pt x="71" y="5785"/>
                  </a:lnTo>
                  <a:cubicBezTo>
                    <a:pt x="71" y="5785"/>
                    <a:pt x="317" y="4661"/>
                    <a:pt x="533" y="3367"/>
                  </a:cubicBezTo>
                  <a:cubicBezTo>
                    <a:pt x="756" y="2079"/>
                    <a:pt x="1002" y="639"/>
                    <a:pt x="1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0"/>
            <p:cNvSpPr/>
            <p:nvPr/>
          </p:nvSpPr>
          <p:spPr>
            <a:xfrm>
              <a:off x="1535165" y="3168638"/>
              <a:ext cx="126804" cy="115298"/>
            </a:xfrm>
            <a:custGeom>
              <a:rect b="b" l="l" r="r" t="t"/>
              <a:pathLst>
                <a:path extrusionOk="0" h="1002" w="1102">
                  <a:moveTo>
                    <a:pt x="1" y="0"/>
                  </a:moveTo>
                  <a:cubicBezTo>
                    <a:pt x="1" y="0"/>
                    <a:pt x="1" y="176"/>
                    <a:pt x="24" y="322"/>
                  </a:cubicBezTo>
                  <a:cubicBezTo>
                    <a:pt x="53" y="416"/>
                    <a:pt x="77" y="492"/>
                    <a:pt x="100" y="563"/>
                  </a:cubicBezTo>
                  <a:cubicBezTo>
                    <a:pt x="147" y="639"/>
                    <a:pt x="200" y="709"/>
                    <a:pt x="270" y="732"/>
                  </a:cubicBezTo>
                  <a:cubicBezTo>
                    <a:pt x="346" y="785"/>
                    <a:pt x="563" y="832"/>
                    <a:pt x="733" y="908"/>
                  </a:cubicBezTo>
                  <a:cubicBezTo>
                    <a:pt x="902" y="955"/>
                    <a:pt x="1078" y="1002"/>
                    <a:pt x="1078" y="1002"/>
                  </a:cubicBezTo>
                  <a:lnTo>
                    <a:pt x="1101" y="931"/>
                  </a:lnTo>
                  <a:cubicBezTo>
                    <a:pt x="1101" y="931"/>
                    <a:pt x="932" y="879"/>
                    <a:pt x="756" y="832"/>
                  </a:cubicBezTo>
                  <a:cubicBezTo>
                    <a:pt x="586" y="785"/>
                    <a:pt x="370" y="709"/>
                    <a:pt x="293" y="662"/>
                  </a:cubicBezTo>
                  <a:cubicBezTo>
                    <a:pt x="247" y="639"/>
                    <a:pt x="200" y="586"/>
                    <a:pt x="170" y="539"/>
                  </a:cubicBezTo>
                  <a:cubicBezTo>
                    <a:pt x="124" y="440"/>
                    <a:pt x="100" y="293"/>
                    <a:pt x="77" y="200"/>
                  </a:cubicBezTo>
                  <a:lnTo>
                    <a:pt x="77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973980" y="2203216"/>
              <a:ext cx="710197" cy="1028243"/>
            </a:xfrm>
            <a:custGeom>
              <a:rect b="b" l="l" r="r" t="t"/>
              <a:pathLst>
                <a:path extrusionOk="0" h="8936" w="6172">
                  <a:moveTo>
                    <a:pt x="3291" y="0"/>
                  </a:moveTo>
                  <a:lnTo>
                    <a:pt x="1388" y="902"/>
                  </a:lnTo>
                  <a:cubicBezTo>
                    <a:pt x="316" y="2635"/>
                    <a:pt x="0" y="8537"/>
                    <a:pt x="0" y="8537"/>
                  </a:cubicBezTo>
                  <a:cubicBezTo>
                    <a:pt x="0" y="8537"/>
                    <a:pt x="1608" y="8936"/>
                    <a:pt x="3462" y="8936"/>
                  </a:cubicBezTo>
                  <a:cubicBezTo>
                    <a:pt x="4359" y="8936"/>
                    <a:pt x="5313" y="8843"/>
                    <a:pt x="6172" y="8566"/>
                  </a:cubicBezTo>
                  <a:cubicBezTo>
                    <a:pt x="6172" y="8566"/>
                    <a:pt x="6125" y="5902"/>
                    <a:pt x="5955" y="3683"/>
                  </a:cubicBezTo>
                  <a:cubicBezTo>
                    <a:pt x="5779" y="1364"/>
                    <a:pt x="4052" y="246"/>
                    <a:pt x="4052" y="246"/>
                  </a:cubicBezTo>
                  <a:lnTo>
                    <a:pt x="32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810929" y="2464536"/>
              <a:ext cx="365224" cy="861856"/>
            </a:xfrm>
            <a:custGeom>
              <a:rect b="b" l="l" r="r" t="t"/>
              <a:pathLst>
                <a:path extrusionOk="0" h="7490" w="3174">
                  <a:moveTo>
                    <a:pt x="1078" y="1"/>
                  </a:moveTo>
                  <a:cubicBezTo>
                    <a:pt x="1078" y="1"/>
                    <a:pt x="0" y="2314"/>
                    <a:pt x="24" y="3168"/>
                  </a:cubicBezTo>
                  <a:cubicBezTo>
                    <a:pt x="76" y="4462"/>
                    <a:pt x="1464" y="7490"/>
                    <a:pt x="1464" y="7490"/>
                  </a:cubicBezTo>
                  <a:cubicBezTo>
                    <a:pt x="1464" y="7490"/>
                    <a:pt x="2442" y="7267"/>
                    <a:pt x="2442" y="7121"/>
                  </a:cubicBezTo>
                  <a:cubicBezTo>
                    <a:pt x="2442" y="6998"/>
                    <a:pt x="1856" y="3245"/>
                    <a:pt x="1856" y="3245"/>
                  </a:cubicBezTo>
                  <a:lnTo>
                    <a:pt x="3174" y="340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973980" y="3269668"/>
              <a:ext cx="165812" cy="228639"/>
            </a:xfrm>
            <a:custGeom>
              <a:rect b="b" l="l" r="r" t="t"/>
              <a:pathLst>
                <a:path extrusionOk="0" h="1987" w="1441">
                  <a:moveTo>
                    <a:pt x="978" y="1"/>
                  </a:moveTo>
                  <a:lnTo>
                    <a:pt x="0" y="200"/>
                  </a:lnTo>
                  <a:cubicBezTo>
                    <a:pt x="0" y="200"/>
                    <a:pt x="170" y="1025"/>
                    <a:pt x="393" y="1640"/>
                  </a:cubicBezTo>
                  <a:cubicBezTo>
                    <a:pt x="415" y="1707"/>
                    <a:pt x="502" y="1958"/>
                    <a:pt x="576" y="1958"/>
                  </a:cubicBezTo>
                  <a:cubicBezTo>
                    <a:pt x="579" y="1958"/>
                    <a:pt x="583" y="1957"/>
                    <a:pt x="586" y="1956"/>
                  </a:cubicBezTo>
                  <a:cubicBezTo>
                    <a:pt x="656" y="1956"/>
                    <a:pt x="562" y="1517"/>
                    <a:pt x="539" y="1394"/>
                  </a:cubicBezTo>
                  <a:lnTo>
                    <a:pt x="539" y="1394"/>
                  </a:lnTo>
                  <a:cubicBezTo>
                    <a:pt x="605" y="1553"/>
                    <a:pt x="716" y="1987"/>
                    <a:pt x="812" y="1987"/>
                  </a:cubicBezTo>
                  <a:cubicBezTo>
                    <a:pt x="818" y="1987"/>
                    <a:pt x="825" y="1984"/>
                    <a:pt x="832" y="1980"/>
                  </a:cubicBezTo>
                  <a:cubicBezTo>
                    <a:pt x="925" y="1933"/>
                    <a:pt x="709" y="1295"/>
                    <a:pt x="709" y="1295"/>
                  </a:cubicBezTo>
                  <a:lnTo>
                    <a:pt x="709" y="1295"/>
                  </a:lnTo>
                  <a:cubicBezTo>
                    <a:pt x="709" y="1295"/>
                    <a:pt x="947" y="1941"/>
                    <a:pt x="1073" y="1941"/>
                  </a:cubicBezTo>
                  <a:cubicBezTo>
                    <a:pt x="1081" y="1941"/>
                    <a:pt x="1088" y="1939"/>
                    <a:pt x="1095" y="1933"/>
                  </a:cubicBezTo>
                  <a:cubicBezTo>
                    <a:pt x="1171" y="1880"/>
                    <a:pt x="902" y="1149"/>
                    <a:pt x="902" y="1148"/>
                  </a:cubicBezTo>
                  <a:lnTo>
                    <a:pt x="902" y="1148"/>
                  </a:lnTo>
                  <a:cubicBezTo>
                    <a:pt x="902" y="1149"/>
                    <a:pt x="1156" y="1744"/>
                    <a:pt x="1272" y="1744"/>
                  </a:cubicBezTo>
                  <a:cubicBezTo>
                    <a:pt x="1280" y="1744"/>
                    <a:pt x="1288" y="1741"/>
                    <a:pt x="1294" y="1734"/>
                  </a:cubicBezTo>
                  <a:cubicBezTo>
                    <a:pt x="1365" y="1687"/>
                    <a:pt x="1294" y="1517"/>
                    <a:pt x="1242" y="1394"/>
                  </a:cubicBezTo>
                  <a:cubicBezTo>
                    <a:pt x="1195" y="1248"/>
                    <a:pt x="1072" y="978"/>
                    <a:pt x="1124" y="955"/>
                  </a:cubicBezTo>
                  <a:cubicBezTo>
                    <a:pt x="1129" y="952"/>
                    <a:pt x="1133" y="951"/>
                    <a:pt x="1138" y="951"/>
                  </a:cubicBezTo>
                  <a:cubicBezTo>
                    <a:pt x="1197" y="951"/>
                    <a:pt x="1244" y="1205"/>
                    <a:pt x="1361" y="1205"/>
                  </a:cubicBezTo>
                  <a:cubicBezTo>
                    <a:pt x="1369" y="1205"/>
                    <a:pt x="1378" y="1204"/>
                    <a:pt x="1388" y="1201"/>
                  </a:cubicBezTo>
                  <a:cubicBezTo>
                    <a:pt x="1441" y="1172"/>
                    <a:pt x="1365" y="932"/>
                    <a:pt x="1318" y="809"/>
                  </a:cubicBezTo>
                  <a:cubicBezTo>
                    <a:pt x="1242" y="586"/>
                    <a:pt x="1048" y="223"/>
                    <a:pt x="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844644" y="2208509"/>
              <a:ext cx="474423" cy="508828"/>
            </a:xfrm>
            <a:custGeom>
              <a:rect b="b" l="l" r="r" t="t"/>
              <a:pathLst>
                <a:path extrusionOk="0" h="4422" w="4123">
                  <a:moveTo>
                    <a:pt x="4122" y="1"/>
                  </a:moveTo>
                  <a:cubicBezTo>
                    <a:pt x="4122" y="1"/>
                    <a:pt x="2395" y="54"/>
                    <a:pt x="1587" y="785"/>
                  </a:cubicBezTo>
                  <a:cubicBezTo>
                    <a:pt x="562" y="1734"/>
                    <a:pt x="0" y="3514"/>
                    <a:pt x="0" y="3514"/>
                  </a:cubicBezTo>
                  <a:lnTo>
                    <a:pt x="2149" y="4422"/>
                  </a:lnTo>
                  <a:lnTo>
                    <a:pt x="3367" y="2320"/>
                  </a:lnTo>
                  <a:lnTo>
                    <a:pt x="4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0"/>
            <p:cNvSpPr/>
            <p:nvPr/>
          </p:nvSpPr>
          <p:spPr>
            <a:xfrm>
              <a:off x="1089163" y="2511714"/>
              <a:ext cx="123467" cy="208272"/>
            </a:xfrm>
            <a:custGeom>
              <a:rect b="b" l="l" r="r" t="t"/>
              <a:pathLst>
                <a:path extrusionOk="0" h="1810" w="1073">
                  <a:moveTo>
                    <a:pt x="1002" y="1"/>
                  </a:moveTo>
                  <a:lnTo>
                    <a:pt x="1" y="1787"/>
                  </a:lnTo>
                  <a:lnTo>
                    <a:pt x="47" y="1810"/>
                  </a:lnTo>
                  <a:lnTo>
                    <a:pt x="1072" y="53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0"/>
            <p:cNvSpPr/>
            <p:nvPr/>
          </p:nvSpPr>
          <p:spPr>
            <a:xfrm>
              <a:off x="1251523" y="2217369"/>
              <a:ext cx="211034" cy="72838"/>
            </a:xfrm>
            <a:custGeom>
              <a:rect b="b" l="l" r="r" t="t"/>
              <a:pathLst>
                <a:path extrusionOk="0" h="633" w="1834">
                  <a:moveTo>
                    <a:pt x="77" y="0"/>
                  </a:moveTo>
                  <a:lnTo>
                    <a:pt x="1" y="23"/>
                  </a:lnTo>
                  <a:cubicBezTo>
                    <a:pt x="1" y="23"/>
                    <a:pt x="53" y="170"/>
                    <a:pt x="223" y="316"/>
                  </a:cubicBezTo>
                  <a:cubicBezTo>
                    <a:pt x="393" y="486"/>
                    <a:pt x="662" y="632"/>
                    <a:pt x="1078" y="632"/>
                  </a:cubicBezTo>
                  <a:cubicBezTo>
                    <a:pt x="1441" y="632"/>
                    <a:pt x="1640" y="509"/>
                    <a:pt x="1734" y="363"/>
                  </a:cubicBezTo>
                  <a:cubicBezTo>
                    <a:pt x="1833" y="246"/>
                    <a:pt x="1833" y="123"/>
                    <a:pt x="1833" y="123"/>
                  </a:cubicBezTo>
                  <a:lnTo>
                    <a:pt x="1757" y="123"/>
                  </a:lnTo>
                  <a:cubicBezTo>
                    <a:pt x="1757" y="146"/>
                    <a:pt x="1757" y="246"/>
                    <a:pt x="1663" y="340"/>
                  </a:cubicBezTo>
                  <a:cubicBezTo>
                    <a:pt x="1587" y="439"/>
                    <a:pt x="1418" y="562"/>
                    <a:pt x="1078" y="562"/>
                  </a:cubicBezTo>
                  <a:cubicBezTo>
                    <a:pt x="686" y="562"/>
                    <a:pt x="416" y="416"/>
                    <a:pt x="270" y="269"/>
                  </a:cubicBezTo>
                  <a:cubicBezTo>
                    <a:pt x="200" y="193"/>
                    <a:pt x="147" y="146"/>
                    <a:pt x="100" y="70"/>
                  </a:cubicBezTo>
                  <a:cubicBezTo>
                    <a:pt x="100" y="47"/>
                    <a:pt x="77" y="47"/>
                    <a:pt x="77" y="2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0"/>
            <p:cNvSpPr/>
            <p:nvPr/>
          </p:nvSpPr>
          <p:spPr>
            <a:xfrm>
              <a:off x="1282477" y="1986888"/>
              <a:ext cx="157873" cy="272710"/>
            </a:xfrm>
            <a:custGeom>
              <a:rect b="b" l="l" r="r" t="t"/>
              <a:pathLst>
                <a:path extrusionOk="0" h="2370" w="1372">
                  <a:moveTo>
                    <a:pt x="393" y="1"/>
                  </a:moveTo>
                  <a:lnTo>
                    <a:pt x="24" y="1049"/>
                  </a:lnTo>
                  <a:lnTo>
                    <a:pt x="1" y="1295"/>
                  </a:lnTo>
                  <a:lnTo>
                    <a:pt x="24" y="2103"/>
                  </a:lnTo>
                  <a:cubicBezTo>
                    <a:pt x="24" y="2103"/>
                    <a:pt x="391" y="2370"/>
                    <a:pt x="805" y="2370"/>
                  </a:cubicBezTo>
                  <a:cubicBezTo>
                    <a:pt x="976" y="2370"/>
                    <a:pt x="1154" y="2324"/>
                    <a:pt x="1318" y="2196"/>
                  </a:cubicBezTo>
                  <a:cubicBezTo>
                    <a:pt x="1342" y="2173"/>
                    <a:pt x="1371" y="2126"/>
                    <a:pt x="1371" y="2103"/>
                  </a:cubicBezTo>
                  <a:lnTo>
                    <a:pt x="1295" y="1078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0"/>
            <p:cNvSpPr/>
            <p:nvPr/>
          </p:nvSpPr>
          <p:spPr>
            <a:xfrm>
              <a:off x="1251523" y="1882981"/>
              <a:ext cx="256140" cy="283641"/>
            </a:xfrm>
            <a:custGeom>
              <a:rect b="b" l="l" r="r" t="t"/>
              <a:pathLst>
                <a:path extrusionOk="0" h="2465" w="2226">
                  <a:moveTo>
                    <a:pt x="1060" y="0"/>
                  </a:moveTo>
                  <a:cubicBezTo>
                    <a:pt x="682" y="0"/>
                    <a:pt x="260" y="511"/>
                    <a:pt x="147" y="833"/>
                  </a:cubicBezTo>
                  <a:cubicBezTo>
                    <a:pt x="1" y="1249"/>
                    <a:pt x="709" y="2244"/>
                    <a:pt x="978" y="2367"/>
                  </a:cubicBezTo>
                  <a:cubicBezTo>
                    <a:pt x="1095" y="2425"/>
                    <a:pt x="1241" y="2464"/>
                    <a:pt x="1390" y="2464"/>
                  </a:cubicBezTo>
                  <a:cubicBezTo>
                    <a:pt x="1615" y="2464"/>
                    <a:pt x="1845" y="2375"/>
                    <a:pt x="1980" y="2127"/>
                  </a:cubicBezTo>
                  <a:cubicBezTo>
                    <a:pt x="2226" y="1659"/>
                    <a:pt x="1663" y="488"/>
                    <a:pt x="1371" y="148"/>
                  </a:cubicBezTo>
                  <a:cubicBezTo>
                    <a:pt x="1277" y="44"/>
                    <a:pt x="1170" y="0"/>
                    <a:pt x="1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1150494" y="1797025"/>
              <a:ext cx="328863" cy="347734"/>
            </a:xfrm>
            <a:custGeom>
              <a:rect b="b" l="l" r="r" t="t"/>
              <a:pathLst>
                <a:path extrusionOk="0" h="3022" w="2858">
                  <a:moveTo>
                    <a:pt x="2223" y="1"/>
                  </a:moveTo>
                  <a:cubicBezTo>
                    <a:pt x="1931" y="1"/>
                    <a:pt x="1644" y="162"/>
                    <a:pt x="1493" y="409"/>
                  </a:cubicBezTo>
                  <a:cubicBezTo>
                    <a:pt x="1472" y="300"/>
                    <a:pt x="1371" y="243"/>
                    <a:pt x="1261" y="243"/>
                  </a:cubicBezTo>
                  <a:cubicBezTo>
                    <a:pt x="1224" y="243"/>
                    <a:pt x="1185" y="250"/>
                    <a:pt x="1148" y="263"/>
                  </a:cubicBezTo>
                  <a:cubicBezTo>
                    <a:pt x="1025" y="310"/>
                    <a:pt x="955" y="433"/>
                    <a:pt x="879" y="556"/>
                  </a:cubicBezTo>
                  <a:cubicBezTo>
                    <a:pt x="855" y="626"/>
                    <a:pt x="832" y="702"/>
                    <a:pt x="808" y="772"/>
                  </a:cubicBezTo>
                  <a:cubicBezTo>
                    <a:pt x="785" y="848"/>
                    <a:pt x="762" y="895"/>
                    <a:pt x="732" y="942"/>
                  </a:cubicBezTo>
                  <a:cubicBezTo>
                    <a:pt x="639" y="1088"/>
                    <a:pt x="492" y="1211"/>
                    <a:pt x="416" y="1358"/>
                  </a:cubicBezTo>
                  <a:cubicBezTo>
                    <a:pt x="0" y="1996"/>
                    <a:pt x="762" y="2652"/>
                    <a:pt x="1171" y="3021"/>
                  </a:cubicBezTo>
                  <a:cubicBezTo>
                    <a:pt x="1172" y="3021"/>
                    <a:pt x="1173" y="3021"/>
                    <a:pt x="1173" y="3021"/>
                  </a:cubicBezTo>
                  <a:cubicBezTo>
                    <a:pt x="1212" y="3021"/>
                    <a:pt x="1494" y="2458"/>
                    <a:pt x="1517" y="2435"/>
                  </a:cubicBezTo>
                  <a:cubicBezTo>
                    <a:pt x="1687" y="2019"/>
                    <a:pt x="1640" y="1703"/>
                    <a:pt x="2026" y="1411"/>
                  </a:cubicBezTo>
                  <a:cubicBezTo>
                    <a:pt x="2272" y="1235"/>
                    <a:pt x="2588" y="1118"/>
                    <a:pt x="2711" y="848"/>
                  </a:cubicBezTo>
                  <a:cubicBezTo>
                    <a:pt x="2858" y="556"/>
                    <a:pt x="2811" y="140"/>
                    <a:pt x="2465" y="40"/>
                  </a:cubicBezTo>
                  <a:cubicBezTo>
                    <a:pt x="2386" y="14"/>
                    <a:pt x="2304" y="1"/>
                    <a:pt x="2223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1347260" y="2141194"/>
              <a:ext cx="84229" cy="28422"/>
            </a:xfrm>
            <a:custGeom>
              <a:rect b="b" l="l" r="r" t="t"/>
              <a:pathLst>
                <a:path extrusionOk="0" h="247" w="732">
                  <a:moveTo>
                    <a:pt x="47" y="0"/>
                  </a:moveTo>
                  <a:lnTo>
                    <a:pt x="0" y="76"/>
                  </a:lnTo>
                  <a:cubicBezTo>
                    <a:pt x="193" y="223"/>
                    <a:pt x="463" y="246"/>
                    <a:pt x="609" y="246"/>
                  </a:cubicBezTo>
                  <a:lnTo>
                    <a:pt x="732" y="246"/>
                  </a:lnTo>
                  <a:lnTo>
                    <a:pt x="709" y="176"/>
                  </a:lnTo>
                  <a:lnTo>
                    <a:pt x="609" y="176"/>
                  </a:lnTo>
                  <a:cubicBezTo>
                    <a:pt x="463" y="176"/>
                    <a:pt x="223" y="147"/>
                    <a:pt x="47" y="0"/>
                  </a:cubicBezTo>
                  <a:close/>
                </a:path>
              </a:pathLst>
            </a:custGeom>
            <a:solidFill>
              <a:srgbClr val="FFA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1445528" y="1995633"/>
              <a:ext cx="62136" cy="64783"/>
            </a:xfrm>
            <a:custGeom>
              <a:rect b="b" l="l" r="r" t="t"/>
              <a:pathLst>
                <a:path extrusionOk="0" h="563" w="540">
                  <a:moveTo>
                    <a:pt x="1" y="1"/>
                  </a:moveTo>
                  <a:lnTo>
                    <a:pt x="294" y="563"/>
                  </a:lnTo>
                  <a:cubicBezTo>
                    <a:pt x="294" y="563"/>
                    <a:pt x="487" y="533"/>
                    <a:pt x="510" y="416"/>
                  </a:cubicBezTo>
                  <a:cubicBezTo>
                    <a:pt x="540" y="29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D9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1411928" y="1995633"/>
              <a:ext cx="22323" cy="19677"/>
            </a:xfrm>
            <a:custGeom>
              <a:rect b="b" l="l" r="r" t="t"/>
              <a:pathLst>
                <a:path extrusionOk="0" h="171" w="194">
                  <a:moveTo>
                    <a:pt x="100" y="1"/>
                  </a:moveTo>
                  <a:lnTo>
                    <a:pt x="100" y="1"/>
                  </a:lnTo>
                  <a:cubicBezTo>
                    <a:pt x="0" y="24"/>
                    <a:pt x="70" y="170"/>
                    <a:pt x="147" y="170"/>
                  </a:cubicBezTo>
                  <a:cubicBezTo>
                    <a:pt x="170" y="170"/>
                    <a:pt x="193" y="124"/>
                    <a:pt x="193" y="94"/>
                  </a:cubicBezTo>
                  <a:cubicBezTo>
                    <a:pt x="170" y="71"/>
                    <a:pt x="170" y="48"/>
                    <a:pt x="147" y="24"/>
                  </a:cubicBezTo>
                  <a:cubicBezTo>
                    <a:pt x="123" y="1"/>
                    <a:pt x="100" y="1"/>
                    <a:pt x="10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1406520" y="2082509"/>
              <a:ext cx="70191" cy="41309"/>
            </a:xfrm>
            <a:custGeom>
              <a:rect b="b" l="l" r="r" t="t"/>
              <a:pathLst>
                <a:path extrusionOk="0" h="359" w="610">
                  <a:moveTo>
                    <a:pt x="510" y="1"/>
                  </a:moveTo>
                  <a:lnTo>
                    <a:pt x="0" y="101"/>
                  </a:lnTo>
                  <a:cubicBezTo>
                    <a:pt x="0" y="101"/>
                    <a:pt x="112" y="359"/>
                    <a:pt x="334" y="359"/>
                  </a:cubicBezTo>
                  <a:cubicBezTo>
                    <a:pt x="367" y="359"/>
                    <a:pt x="402" y="353"/>
                    <a:pt x="439" y="341"/>
                  </a:cubicBezTo>
                  <a:cubicBezTo>
                    <a:pt x="609" y="294"/>
                    <a:pt x="510" y="1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1392366" y="1970088"/>
              <a:ext cx="39123" cy="33715"/>
            </a:xfrm>
            <a:custGeom>
              <a:rect b="b" l="l" r="r" t="t"/>
              <a:pathLst>
                <a:path extrusionOk="0" h="293" w="340">
                  <a:moveTo>
                    <a:pt x="270" y="0"/>
                  </a:moveTo>
                  <a:cubicBezTo>
                    <a:pt x="147" y="53"/>
                    <a:pt x="0" y="199"/>
                    <a:pt x="0" y="223"/>
                  </a:cubicBezTo>
                  <a:cubicBezTo>
                    <a:pt x="0" y="246"/>
                    <a:pt x="47" y="293"/>
                    <a:pt x="71" y="293"/>
                  </a:cubicBezTo>
                  <a:cubicBezTo>
                    <a:pt x="147" y="199"/>
                    <a:pt x="240" y="123"/>
                    <a:pt x="340" y="76"/>
                  </a:cubicBezTo>
                  <a:cubicBezTo>
                    <a:pt x="340" y="53"/>
                    <a:pt x="270" y="0"/>
                    <a:pt x="27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1291337" y="2048219"/>
              <a:ext cx="61331" cy="71802"/>
            </a:xfrm>
            <a:custGeom>
              <a:rect b="b" l="l" r="r" t="t"/>
              <a:pathLst>
                <a:path extrusionOk="0" h="624" w="533">
                  <a:moveTo>
                    <a:pt x="188" y="0"/>
                  </a:moveTo>
                  <a:cubicBezTo>
                    <a:pt x="173" y="0"/>
                    <a:pt x="159" y="2"/>
                    <a:pt x="146" y="6"/>
                  </a:cubicBezTo>
                  <a:cubicBezTo>
                    <a:pt x="123" y="30"/>
                    <a:pt x="70" y="53"/>
                    <a:pt x="70" y="106"/>
                  </a:cubicBezTo>
                  <a:cubicBezTo>
                    <a:pt x="0" y="299"/>
                    <a:pt x="123" y="568"/>
                    <a:pt x="340" y="615"/>
                  </a:cubicBezTo>
                  <a:cubicBezTo>
                    <a:pt x="357" y="621"/>
                    <a:pt x="376" y="624"/>
                    <a:pt x="395" y="624"/>
                  </a:cubicBezTo>
                  <a:cubicBezTo>
                    <a:pt x="456" y="624"/>
                    <a:pt x="515" y="592"/>
                    <a:pt x="533" y="516"/>
                  </a:cubicBezTo>
                  <a:lnTo>
                    <a:pt x="416" y="129"/>
                  </a:lnTo>
                  <a:cubicBezTo>
                    <a:pt x="416" y="106"/>
                    <a:pt x="387" y="76"/>
                    <a:pt x="387" y="76"/>
                  </a:cubicBezTo>
                  <a:cubicBezTo>
                    <a:pt x="329" y="38"/>
                    <a:pt x="252" y="0"/>
                    <a:pt x="1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1316191" y="2107479"/>
              <a:ext cx="39928" cy="14268"/>
            </a:xfrm>
            <a:custGeom>
              <a:rect b="b" l="l" r="r" t="t"/>
              <a:pathLst>
                <a:path extrusionOk="0" h="124" w="347">
                  <a:moveTo>
                    <a:pt x="270" y="1"/>
                  </a:moveTo>
                  <a:cubicBezTo>
                    <a:pt x="247" y="53"/>
                    <a:pt x="200" y="53"/>
                    <a:pt x="171" y="53"/>
                  </a:cubicBezTo>
                  <a:cubicBezTo>
                    <a:pt x="124" y="53"/>
                    <a:pt x="100" y="53"/>
                    <a:pt x="77" y="30"/>
                  </a:cubicBezTo>
                  <a:lnTo>
                    <a:pt x="24" y="30"/>
                  </a:lnTo>
                  <a:lnTo>
                    <a:pt x="1" y="77"/>
                  </a:lnTo>
                  <a:cubicBezTo>
                    <a:pt x="1" y="77"/>
                    <a:pt x="77" y="124"/>
                    <a:pt x="171" y="124"/>
                  </a:cubicBezTo>
                  <a:cubicBezTo>
                    <a:pt x="223" y="124"/>
                    <a:pt x="270" y="124"/>
                    <a:pt x="346" y="77"/>
                  </a:cubicBezTo>
                  <a:lnTo>
                    <a:pt x="270" y="1"/>
                  </a:lnTo>
                  <a:close/>
                </a:path>
              </a:pathLst>
            </a:custGeom>
            <a:solidFill>
              <a:srgbClr val="FFA4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1613987" y="2424837"/>
              <a:ext cx="50630" cy="272250"/>
            </a:xfrm>
            <a:custGeom>
              <a:rect b="b" l="l" r="r" t="t"/>
              <a:pathLst>
                <a:path extrusionOk="0" h="2366" w="440">
                  <a:moveTo>
                    <a:pt x="71" y="0"/>
                  </a:moveTo>
                  <a:lnTo>
                    <a:pt x="1" y="53"/>
                  </a:lnTo>
                  <a:cubicBezTo>
                    <a:pt x="147" y="369"/>
                    <a:pt x="247" y="955"/>
                    <a:pt x="293" y="1441"/>
                  </a:cubicBezTo>
                  <a:cubicBezTo>
                    <a:pt x="317" y="1710"/>
                    <a:pt x="340" y="1927"/>
                    <a:pt x="340" y="2102"/>
                  </a:cubicBezTo>
                  <a:cubicBezTo>
                    <a:pt x="364" y="2272"/>
                    <a:pt x="364" y="2366"/>
                    <a:pt x="364" y="2366"/>
                  </a:cubicBezTo>
                  <a:lnTo>
                    <a:pt x="440" y="2366"/>
                  </a:lnTo>
                  <a:cubicBezTo>
                    <a:pt x="440" y="2366"/>
                    <a:pt x="416" y="1956"/>
                    <a:pt x="364" y="1441"/>
                  </a:cubicBezTo>
                  <a:cubicBezTo>
                    <a:pt x="317" y="931"/>
                    <a:pt x="217" y="346"/>
                    <a:pt x="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0"/>
            <p:cNvSpPr/>
            <p:nvPr/>
          </p:nvSpPr>
          <p:spPr>
            <a:xfrm>
              <a:off x="4061382" y="3995380"/>
              <a:ext cx="217159" cy="241072"/>
            </a:xfrm>
            <a:custGeom>
              <a:rect b="b" l="l" r="r" t="t"/>
              <a:pathLst>
                <a:path extrusionOk="0" h="2763" w="2489">
                  <a:moveTo>
                    <a:pt x="540" y="1"/>
                  </a:moveTo>
                  <a:cubicBezTo>
                    <a:pt x="427" y="1"/>
                    <a:pt x="318" y="31"/>
                    <a:pt x="223" y="100"/>
                  </a:cubicBezTo>
                  <a:cubicBezTo>
                    <a:pt x="147" y="147"/>
                    <a:pt x="76" y="223"/>
                    <a:pt x="47" y="316"/>
                  </a:cubicBezTo>
                  <a:cubicBezTo>
                    <a:pt x="0" y="492"/>
                    <a:pt x="123" y="685"/>
                    <a:pt x="223" y="832"/>
                  </a:cubicBezTo>
                  <a:cubicBezTo>
                    <a:pt x="463" y="1247"/>
                    <a:pt x="732" y="1634"/>
                    <a:pt x="978" y="2026"/>
                  </a:cubicBezTo>
                  <a:cubicBezTo>
                    <a:pt x="1137" y="2286"/>
                    <a:pt x="1544" y="2763"/>
                    <a:pt x="1915" y="2763"/>
                  </a:cubicBezTo>
                  <a:cubicBezTo>
                    <a:pt x="1996" y="2763"/>
                    <a:pt x="2075" y="2740"/>
                    <a:pt x="2149" y="2688"/>
                  </a:cubicBezTo>
                  <a:cubicBezTo>
                    <a:pt x="2489" y="2442"/>
                    <a:pt x="2295" y="1856"/>
                    <a:pt x="2149" y="1563"/>
                  </a:cubicBezTo>
                  <a:cubicBezTo>
                    <a:pt x="1927" y="1148"/>
                    <a:pt x="1634" y="755"/>
                    <a:pt x="1318" y="439"/>
                  </a:cubicBezTo>
                  <a:cubicBezTo>
                    <a:pt x="1171" y="293"/>
                    <a:pt x="1001" y="147"/>
                    <a:pt x="808" y="53"/>
                  </a:cubicBezTo>
                  <a:cubicBezTo>
                    <a:pt x="721" y="19"/>
                    <a:pt x="629" y="1"/>
                    <a:pt x="540" y="1"/>
                  </a:cubicBezTo>
                  <a:close/>
                </a:path>
              </a:pathLst>
            </a:custGeom>
            <a:solidFill>
              <a:srgbClr val="93A5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4097591" y="4022952"/>
              <a:ext cx="106355" cy="138553"/>
            </a:xfrm>
            <a:custGeom>
              <a:rect b="b" l="l" r="r" t="t"/>
              <a:pathLst>
                <a:path extrusionOk="0" h="1588" w="1219">
                  <a:moveTo>
                    <a:pt x="71" y="0"/>
                  </a:moveTo>
                  <a:lnTo>
                    <a:pt x="1" y="76"/>
                  </a:lnTo>
                  <a:cubicBezTo>
                    <a:pt x="440" y="516"/>
                    <a:pt x="832" y="1025"/>
                    <a:pt x="1125" y="1587"/>
                  </a:cubicBezTo>
                  <a:lnTo>
                    <a:pt x="1219" y="1540"/>
                  </a:lnTo>
                  <a:cubicBezTo>
                    <a:pt x="903" y="978"/>
                    <a:pt x="510" y="439"/>
                    <a:pt x="71" y="0"/>
                  </a:cubicBezTo>
                  <a:close/>
                </a:path>
              </a:pathLst>
            </a:custGeom>
            <a:solidFill>
              <a:srgbClr val="728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4223322" y="3597326"/>
              <a:ext cx="217159" cy="240548"/>
            </a:xfrm>
            <a:custGeom>
              <a:rect b="b" l="l" r="r" t="t"/>
              <a:pathLst>
                <a:path extrusionOk="0" h="2757" w="2489">
                  <a:moveTo>
                    <a:pt x="543" y="0"/>
                  </a:moveTo>
                  <a:cubicBezTo>
                    <a:pt x="427" y="0"/>
                    <a:pt x="314" y="31"/>
                    <a:pt x="217" y="101"/>
                  </a:cubicBezTo>
                  <a:cubicBezTo>
                    <a:pt x="147" y="147"/>
                    <a:pt x="71" y="223"/>
                    <a:pt x="47" y="294"/>
                  </a:cubicBezTo>
                  <a:cubicBezTo>
                    <a:pt x="0" y="464"/>
                    <a:pt x="94" y="663"/>
                    <a:pt x="217" y="832"/>
                  </a:cubicBezTo>
                  <a:cubicBezTo>
                    <a:pt x="463" y="1219"/>
                    <a:pt x="732" y="1611"/>
                    <a:pt x="972" y="2003"/>
                  </a:cubicBezTo>
                  <a:cubicBezTo>
                    <a:pt x="1136" y="2264"/>
                    <a:pt x="1548" y="2756"/>
                    <a:pt x="1917" y="2756"/>
                  </a:cubicBezTo>
                  <a:cubicBezTo>
                    <a:pt x="1995" y="2756"/>
                    <a:pt x="2071" y="2734"/>
                    <a:pt x="2143" y="2683"/>
                  </a:cubicBezTo>
                  <a:cubicBezTo>
                    <a:pt x="2489" y="2443"/>
                    <a:pt x="2290" y="1857"/>
                    <a:pt x="2120" y="1564"/>
                  </a:cubicBezTo>
                  <a:cubicBezTo>
                    <a:pt x="1903" y="1125"/>
                    <a:pt x="1634" y="756"/>
                    <a:pt x="1294" y="417"/>
                  </a:cubicBezTo>
                  <a:cubicBezTo>
                    <a:pt x="1148" y="270"/>
                    <a:pt x="1001" y="124"/>
                    <a:pt x="802" y="48"/>
                  </a:cubicBezTo>
                  <a:cubicBezTo>
                    <a:pt x="719" y="18"/>
                    <a:pt x="631" y="0"/>
                    <a:pt x="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4259532" y="3622891"/>
              <a:ext cx="104348" cy="138553"/>
            </a:xfrm>
            <a:custGeom>
              <a:rect b="b" l="l" r="r" t="t"/>
              <a:pathLst>
                <a:path extrusionOk="0" h="1588" w="1196">
                  <a:moveTo>
                    <a:pt x="71" y="1"/>
                  </a:moveTo>
                  <a:lnTo>
                    <a:pt x="1" y="77"/>
                  </a:lnTo>
                  <a:cubicBezTo>
                    <a:pt x="440" y="516"/>
                    <a:pt x="827" y="1025"/>
                    <a:pt x="1119" y="1587"/>
                  </a:cubicBezTo>
                  <a:lnTo>
                    <a:pt x="1195" y="1541"/>
                  </a:lnTo>
                  <a:cubicBezTo>
                    <a:pt x="903" y="979"/>
                    <a:pt x="510" y="463"/>
                    <a:pt x="71" y="1"/>
                  </a:cubicBezTo>
                  <a:close/>
                </a:path>
              </a:pathLst>
            </a:custGeom>
            <a:solidFill>
              <a:srgbClr val="728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3686894" y="3964056"/>
              <a:ext cx="308594" cy="257388"/>
            </a:xfrm>
            <a:custGeom>
              <a:rect b="b" l="l" r="r" t="t"/>
              <a:pathLst>
                <a:path extrusionOk="0" h="2950" w="3537">
                  <a:moveTo>
                    <a:pt x="2542" y="1"/>
                  </a:moveTo>
                  <a:cubicBezTo>
                    <a:pt x="2309" y="1"/>
                    <a:pt x="2062" y="71"/>
                    <a:pt x="1880" y="142"/>
                  </a:cubicBezTo>
                  <a:cubicBezTo>
                    <a:pt x="1218" y="412"/>
                    <a:pt x="586" y="851"/>
                    <a:pt x="270" y="1483"/>
                  </a:cubicBezTo>
                  <a:cubicBezTo>
                    <a:pt x="94" y="1823"/>
                    <a:pt x="0" y="2215"/>
                    <a:pt x="123" y="2555"/>
                  </a:cubicBezTo>
                  <a:cubicBezTo>
                    <a:pt x="190" y="2765"/>
                    <a:pt x="366" y="2949"/>
                    <a:pt x="573" y="2949"/>
                  </a:cubicBezTo>
                  <a:cubicBezTo>
                    <a:pt x="585" y="2949"/>
                    <a:pt x="597" y="2948"/>
                    <a:pt x="609" y="2947"/>
                  </a:cubicBezTo>
                  <a:cubicBezTo>
                    <a:pt x="680" y="2924"/>
                    <a:pt x="756" y="2871"/>
                    <a:pt x="826" y="2848"/>
                  </a:cubicBezTo>
                  <a:cubicBezTo>
                    <a:pt x="1411" y="2485"/>
                    <a:pt x="1927" y="2045"/>
                    <a:pt x="2389" y="1530"/>
                  </a:cubicBezTo>
                  <a:cubicBezTo>
                    <a:pt x="2659" y="1214"/>
                    <a:pt x="3537" y="582"/>
                    <a:pt x="2998" y="142"/>
                  </a:cubicBezTo>
                  <a:cubicBezTo>
                    <a:pt x="2874" y="39"/>
                    <a:pt x="2712" y="1"/>
                    <a:pt x="2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3789067" y="3991279"/>
              <a:ext cx="153294" cy="136459"/>
            </a:xfrm>
            <a:custGeom>
              <a:rect b="b" l="l" r="r" t="t"/>
              <a:pathLst>
                <a:path extrusionOk="0" h="1564" w="1757">
                  <a:moveTo>
                    <a:pt x="1704" y="0"/>
                  </a:moveTo>
                  <a:cubicBezTo>
                    <a:pt x="1072" y="416"/>
                    <a:pt x="486" y="902"/>
                    <a:pt x="0" y="1487"/>
                  </a:cubicBezTo>
                  <a:lnTo>
                    <a:pt x="71" y="1564"/>
                  </a:lnTo>
                  <a:cubicBezTo>
                    <a:pt x="562" y="978"/>
                    <a:pt x="1119" y="486"/>
                    <a:pt x="1757" y="71"/>
                  </a:cubicBezTo>
                  <a:lnTo>
                    <a:pt x="1704" y="0"/>
                  </a:lnTo>
                  <a:close/>
                </a:path>
              </a:pathLst>
            </a:custGeom>
            <a:solidFill>
              <a:srgbClr val="728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3737937" y="3286700"/>
              <a:ext cx="327527" cy="207481"/>
            </a:xfrm>
            <a:custGeom>
              <a:rect b="b" l="l" r="r" t="t"/>
              <a:pathLst>
                <a:path extrusionOk="0" h="2378" w="3754">
                  <a:moveTo>
                    <a:pt x="1180" y="1"/>
                  </a:moveTo>
                  <a:cubicBezTo>
                    <a:pt x="850" y="1"/>
                    <a:pt x="523" y="67"/>
                    <a:pt x="217" y="218"/>
                  </a:cubicBezTo>
                  <a:cubicBezTo>
                    <a:pt x="124" y="270"/>
                    <a:pt x="24" y="317"/>
                    <a:pt x="1" y="417"/>
                  </a:cubicBezTo>
                  <a:cubicBezTo>
                    <a:pt x="1" y="487"/>
                    <a:pt x="24" y="587"/>
                    <a:pt x="71" y="657"/>
                  </a:cubicBezTo>
                  <a:cubicBezTo>
                    <a:pt x="217" y="903"/>
                    <a:pt x="440" y="1119"/>
                    <a:pt x="657" y="1295"/>
                  </a:cubicBezTo>
                  <a:cubicBezTo>
                    <a:pt x="1242" y="1734"/>
                    <a:pt x="1951" y="1904"/>
                    <a:pt x="2583" y="2197"/>
                  </a:cubicBezTo>
                  <a:cubicBezTo>
                    <a:pt x="2796" y="2295"/>
                    <a:pt x="3049" y="2378"/>
                    <a:pt x="3285" y="2378"/>
                  </a:cubicBezTo>
                  <a:cubicBezTo>
                    <a:pt x="3457" y="2378"/>
                    <a:pt x="3621" y="2334"/>
                    <a:pt x="3754" y="2220"/>
                  </a:cubicBezTo>
                  <a:lnTo>
                    <a:pt x="3584" y="1535"/>
                  </a:lnTo>
                  <a:cubicBezTo>
                    <a:pt x="3514" y="1049"/>
                    <a:pt x="3098" y="657"/>
                    <a:pt x="2683" y="417"/>
                  </a:cubicBezTo>
                  <a:cubicBezTo>
                    <a:pt x="2222" y="163"/>
                    <a:pt x="1697" y="1"/>
                    <a:pt x="1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3863668" y="3569753"/>
              <a:ext cx="144656" cy="802700"/>
            </a:xfrm>
            <a:custGeom>
              <a:rect b="b" l="l" r="r" t="t"/>
              <a:pathLst>
                <a:path extrusionOk="0" h="9200" w="1658">
                  <a:moveTo>
                    <a:pt x="70" y="1"/>
                  </a:moveTo>
                  <a:lnTo>
                    <a:pt x="0" y="48"/>
                  </a:lnTo>
                  <a:cubicBezTo>
                    <a:pt x="679" y="1465"/>
                    <a:pt x="925" y="2975"/>
                    <a:pt x="1048" y="4515"/>
                  </a:cubicBezTo>
                  <a:cubicBezTo>
                    <a:pt x="1195" y="6049"/>
                    <a:pt x="1242" y="7612"/>
                    <a:pt x="1558" y="9199"/>
                  </a:cubicBezTo>
                  <a:lnTo>
                    <a:pt x="1657" y="9176"/>
                  </a:lnTo>
                  <a:cubicBezTo>
                    <a:pt x="1341" y="7612"/>
                    <a:pt x="1288" y="6049"/>
                    <a:pt x="1142" y="4492"/>
                  </a:cubicBezTo>
                  <a:cubicBezTo>
                    <a:pt x="996" y="2952"/>
                    <a:pt x="779" y="1441"/>
                    <a:pt x="70" y="1"/>
                  </a:cubicBezTo>
                  <a:close/>
                </a:path>
              </a:pathLst>
            </a:custGeom>
            <a:solidFill>
              <a:srgbClr val="3F71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4135982" y="3522810"/>
              <a:ext cx="127730" cy="804620"/>
            </a:xfrm>
            <a:custGeom>
              <a:rect b="b" l="l" r="r" t="t"/>
              <a:pathLst>
                <a:path extrusionOk="0" h="9222" w="1464">
                  <a:moveTo>
                    <a:pt x="1440" y="0"/>
                  </a:moveTo>
                  <a:cubicBezTo>
                    <a:pt x="1364" y="0"/>
                    <a:pt x="1317" y="24"/>
                    <a:pt x="1271" y="76"/>
                  </a:cubicBezTo>
                  <a:cubicBezTo>
                    <a:pt x="1171" y="147"/>
                    <a:pt x="1124" y="223"/>
                    <a:pt x="1072" y="316"/>
                  </a:cubicBezTo>
                  <a:cubicBezTo>
                    <a:pt x="1025" y="416"/>
                    <a:pt x="1001" y="539"/>
                    <a:pt x="978" y="638"/>
                  </a:cubicBezTo>
                  <a:cubicBezTo>
                    <a:pt x="463" y="3127"/>
                    <a:pt x="0" y="6611"/>
                    <a:pt x="0" y="9199"/>
                  </a:cubicBezTo>
                  <a:lnTo>
                    <a:pt x="0" y="9222"/>
                  </a:lnTo>
                  <a:lnTo>
                    <a:pt x="100" y="9222"/>
                  </a:lnTo>
                  <a:lnTo>
                    <a:pt x="100" y="9199"/>
                  </a:lnTo>
                  <a:cubicBezTo>
                    <a:pt x="100" y="6640"/>
                    <a:pt x="562" y="3150"/>
                    <a:pt x="1072" y="638"/>
                  </a:cubicBezTo>
                  <a:cubicBezTo>
                    <a:pt x="1095" y="515"/>
                    <a:pt x="1148" y="392"/>
                    <a:pt x="1218" y="269"/>
                  </a:cubicBezTo>
                  <a:cubicBezTo>
                    <a:pt x="1241" y="223"/>
                    <a:pt x="1271" y="199"/>
                    <a:pt x="1317" y="147"/>
                  </a:cubicBezTo>
                  <a:cubicBezTo>
                    <a:pt x="1364" y="123"/>
                    <a:pt x="1388" y="100"/>
                    <a:pt x="1464" y="100"/>
                  </a:cubicBezTo>
                  <a:lnTo>
                    <a:pt x="1440" y="0"/>
                  </a:lnTo>
                  <a:close/>
                </a:path>
              </a:pathLst>
            </a:custGeom>
            <a:solidFill>
              <a:srgbClr val="3F71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3805907" y="3844168"/>
              <a:ext cx="129824" cy="585447"/>
            </a:xfrm>
            <a:custGeom>
              <a:rect b="b" l="l" r="r" t="t"/>
              <a:pathLst>
                <a:path extrusionOk="0" h="6710" w="1488">
                  <a:moveTo>
                    <a:pt x="100" y="0"/>
                  </a:moveTo>
                  <a:lnTo>
                    <a:pt x="1" y="53"/>
                  </a:lnTo>
                  <a:cubicBezTo>
                    <a:pt x="563" y="1101"/>
                    <a:pt x="709" y="2172"/>
                    <a:pt x="832" y="3296"/>
                  </a:cubicBezTo>
                  <a:cubicBezTo>
                    <a:pt x="978" y="4421"/>
                    <a:pt x="1049" y="5562"/>
                    <a:pt x="1418" y="6710"/>
                  </a:cubicBezTo>
                  <a:lnTo>
                    <a:pt x="1488" y="6687"/>
                  </a:lnTo>
                  <a:cubicBezTo>
                    <a:pt x="1148" y="5562"/>
                    <a:pt x="1049" y="4421"/>
                    <a:pt x="926" y="3296"/>
                  </a:cubicBezTo>
                  <a:cubicBezTo>
                    <a:pt x="809" y="2172"/>
                    <a:pt x="633" y="1054"/>
                    <a:pt x="100" y="0"/>
                  </a:cubicBezTo>
                  <a:close/>
                </a:path>
              </a:pathLst>
            </a:custGeom>
            <a:solidFill>
              <a:srgbClr val="3F71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3477925" y="3782130"/>
              <a:ext cx="387815" cy="283824"/>
            </a:xfrm>
            <a:custGeom>
              <a:rect b="b" l="l" r="r" t="t"/>
              <a:pathLst>
                <a:path extrusionOk="0" h="3253" w="4445">
                  <a:moveTo>
                    <a:pt x="3128" y="1"/>
                  </a:moveTo>
                  <a:cubicBezTo>
                    <a:pt x="2898" y="1"/>
                    <a:pt x="2668" y="46"/>
                    <a:pt x="2489" y="102"/>
                  </a:cubicBezTo>
                  <a:cubicBezTo>
                    <a:pt x="1663" y="325"/>
                    <a:pt x="879" y="740"/>
                    <a:pt x="393" y="1472"/>
                  </a:cubicBezTo>
                  <a:cubicBezTo>
                    <a:pt x="147" y="1812"/>
                    <a:pt x="1" y="2274"/>
                    <a:pt x="100" y="2713"/>
                  </a:cubicBezTo>
                  <a:cubicBezTo>
                    <a:pt x="176" y="2983"/>
                    <a:pt x="369" y="3252"/>
                    <a:pt x="662" y="3252"/>
                  </a:cubicBezTo>
                  <a:cubicBezTo>
                    <a:pt x="732" y="3252"/>
                    <a:pt x="832" y="3199"/>
                    <a:pt x="932" y="3153"/>
                  </a:cubicBezTo>
                  <a:cubicBezTo>
                    <a:pt x="1640" y="2813"/>
                    <a:pt x="2319" y="2374"/>
                    <a:pt x="2928" y="1812"/>
                  </a:cubicBezTo>
                  <a:cubicBezTo>
                    <a:pt x="3297" y="1496"/>
                    <a:pt x="4445" y="834"/>
                    <a:pt x="3859" y="248"/>
                  </a:cubicBezTo>
                  <a:cubicBezTo>
                    <a:pt x="3672" y="64"/>
                    <a:pt x="3400" y="1"/>
                    <a:pt x="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0"/>
            <p:cNvSpPr/>
            <p:nvPr/>
          </p:nvSpPr>
          <p:spPr>
            <a:xfrm>
              <a:off x="3605662" y="3821133"/>
              <a:ext cx="196220" cy="140560"/>
            </a:xfrm>
            <a:custGeom>
              <a:rect b="b" l="l" r="r" t="t"/>
              <a:pathLst>
                <a:path extrusionOk="0" h="1611" w="2249">
                  <a:moveTo>
                    <a:pt x="2196" y="1"/>
                  </a:moveTo>
                  <a:cubicBezTo>
                    <a:pt x="1394" y="387"/>
                    <a:pt x="662" y="902"/>
                    <a:pt x="0" y="1535"/>
                  </a:cubicBezTo>
                  <a:lnTo>
                    <a:pt x="76" y="1611"/>
                  </a:lnTo>
                  <a:cubicBezTo>
                    <a:pt x="709" y="972"/>
                    <a:pt x="1441" y="463"/>
                    <a:pt x="2249" y="94"/>
                  </a:cubicBezTo>
                  <a:lnTo>
                    <a:pt x="2196" y="1"/>
                  </a:lnTo>
                  <a:close/>
                </a:path>
              </a:pathLst>
            </a:custGeom>
            <a:solidFill>
              <a:srgbClr val="728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0"/>
            <p:cNvSpPr/>
            <p:nvPr/>
          </p:nvSpPr>
          <p:spPr>
            <a:xfrm>
              <a:off x="3625033" y="3545758"/>
              <a:ext cx="266279" cy="141432"/>
            </a:xfrm>
            <a:custGeom>
              <a:rect b="b" l="l" r="r" t="t"/>
              <a:pathLst>
                <a:path extrusionOk="0" h="1621" w="3052">
                  <a:moveTo>
                    <a:pt x="1505" y="1"/>
                  </a:moveTo>
                  <a:cubicBezTo>
                    <a:pt x="1183" y="1"/>
                    <a:pt x="874" y="60"/>
                    <a:pt x="586" y="229"/>
                  </a:cubicBezTo>
                  <a:cubicBezTo>
                    <a:pt x="270" y="446"/>
                    <a:pt x="24" y="785"/>
                    <a:pt x="24" y="1178"/>
                  </a:cubicBezTo>
                  <a:cubicBezTo>
                    <a:pt x="1" y="1254"/>
                    <a:pt x="24" y="1300"/>
                    <a:pt x="48" y="1347"/>
                  </a:cubicBezTo>
                  <a:cubicBezTo>
                    <a:pt x="71" y="1423"/>
                    <a:pt x="147" y="1470"/>
                    <a:pt x="217" y="1494"/>
                  </a:cubicBezTo>
                  <a:cubicBezTo>
                    <a:pt x="438" y="1587"/>
                    <a:pt x="666" y="1621"/>
                    <a:pt x="898" y="1621"/>
                  </a:cubicBezTo>
                  <a:cubicBezTo>
                    <a:pt x="1029" y="1621"/>
                    <a:pt x="1162" y="1610"/>
                    <a:pt x="1295" y="1593"/>
                  </a:cubicBezTo>
                  <a:cubicBezTo>
                    <a:pt x="1658" y="1546"/>
                    <a:pt x="2003" y="1423"/>
                    <a:pt x="2343" y="1300"/>
                  </a:cubicBezTo>
                  <a:cubicBezTo>
                    <a:pt x="2489" y="1224"/>
                    <a:pt x="2636" y="1178"/>
                    <a:pt x="2759" y="1078"/>
                  </a:cubicBezTo>
                  <a:cubicBezTo>
                    <a:pt x="2928" y="961"/>
                    <a:pt x="3051" y="692"/>
                    <a:pt x="2999" y="469"/>
                  </a:cubicBezTo>
                  <a:cubicBezTo>
                    <a:pt x="2882" y="53"/>
                    <a:pt x="2003" y="30"/>
                    <a:pt x="1681" y="6"/>
                  </a:cubicBezTo>
                  <a:cubicBezTo>
                    <a:pt x="1622" y="3"/>
                    <a:pt x="1563" y="1"/>
                    <a:pt x="1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0"/>
            <p:cNvSpPr/>
            <p:nvPr/>
          </p:nvSpPr>
          <p:spPr>
            <a:xfrm>
              <a:off x="3701727" y="3588687"/>
              <a:ext cx="168126" cy="28182"/>
            </a:xfrm>
            <a:custGeom>
              <a:rect b="b" l="l" r="r" t="t"/>
              <a:pathLst>
                <a:path extrusionOk="0" h="323" w="1927">
                  <a:moveTo>
                    <a:pt x="1587" y="0"/>
                  </a:moveTo>
                  <a:cubicBezTo>
                    <a:pt x="1048" y="0"/>
                    <a:pt x="510" y="77"/>
                    <a:pt x="0" y="223"/>
                  </a:cubicBezTo>
                  <a:lnTo>
                    <a:pt x="24" y="322"/>
                  </a:lnTo>
                  <a:cubicBezTo>
                    <a:pt x="539" y="176"/>
                    <a:pt x="1048" y="100"/>
                    <a:pt x="1587" y="100"/>
                  </a:cubicBezTo>
                  <a:cubicBezTo>
                    <a:pt x="1681" y="100"/>
                    <a:pt x="1804" y="123"/>
                    <a:pt x="1926" y="123"/>
                  </a:cubicBezTo>
                  <a:lnTo>
                    <a:pt x="1926" y="30"/>
                  </a:lnTo>
                  <a:cubicBezTo>
                    <a:pt x="1804" y="30"/>
                    <a:pt x="1681" y="0"/>
                    <a:pt x="1587" y="0"/>
                  </a:cubicBezTo>
                  <a:close/>
                </a:path>
              </a:pathLst>
            </a:custGeom>
            <a:solidFill>
              <a:srgbClr val="728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3688901" y="3664599"/>
              <a:ext cx="255548" cy="368369"/>
            </a:xfrm>
            <a:custGeom>
              <a:rect b="b" l="l" r="r" t="t"/>
              <a:pathLst>
                <a:path extrusionOk="0" h="4222" w="2929">
                  <a:moveTo>
                    <a:pt x="2268" y="1"/>
                  </a:moveTo>
                  <a:cubicBezTo>
                    <a:pt x="2227" y="1"/>
                    <a:pt x="2187" y="4"/>
                    <a:pt x="2150" y="9"/>
                  </a:cubicBezTo>
                  <a:cubicBezTo>
                    <a:pt x="1757" y="61"/>
                    <a:pt x="1441" y="278"/>
                    <a:pt x="1148" y="571"/>
                  </a:cubicBezTo>
                  <a:cubicBezTo>
                    <a:pt x="657" y="1086"/>
                    <a:pt x="340" y="1765"/>
                    <a:pt x="247" y="2474"/>
                  </a:cubicBezTo>
                  <a:cubicBezTo>
                    <a:pt x="171" y="2889"/>
                    <a:pt x="1" y="3961"/>
                    <a:pt x="487" y="4183"/>
                  </a:cubicBezTo>
                  <a:cubicBezTo>
                    <a:pt x="543" y="4209"/>
                    <a:pt x="601" y="4221"/>
                    <a:pt x="658" y="4221"/>
                  </a:cubicBezTo>
                  <a:cubicBezTo>
                    <a:pt x="1254" y="4221"/>
                    <a:pt x="1899" y="2950"/>
                    <a:pt x="2097" y="2550"/>
                  </a:cubicBezTo>
                  <a:cubicBezTo>
                    <a:pt x="2319" y="2087"/>
                    <a:pt x="2559" y="1619"/>
                    <a:pt x="2735" y="1109"/>
                  </a:cubicBezTo>
                  <a:cubicBezTo>
                    <a:pt x="2852" y="793"/>
                    <a:pt x="2928" y="354"/>
                    <a:pt x="2659" y="132"/>
                  </a:cubicBezTo>
                  <a:cubicBezTo>
                    <a:pt x="2563" y="36"/>
                    <a:pt x="2411" y="1"/>
                    <a:pt x="2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0"/>
            <p:cNvSpPr/>
            <p:nvPr/>
          </p:nvSpPr>
          <p:spPr>
            <a:xfrm>
              <a:off x="3774234" y="3688855"/>
              <a:ext cx="131918" cy="206433"/>
            </a:xfrm>
            <a:custGeom>
              <a:rect b="b" l="l" r="r" t="t"/>
              <a:pathLst>
                <a:path extrusionOk="0" h="2366" w="1512">
                  <a:moveTo>
                    <a:pt x="1435" y="0"/>
                  </a:moveTo>
                  <a:cubicBezTo>
                    <a:pt x="826" y="685"/>
                    <a:pt x="364" y="1487"/>
                    <a:pt x="1" y="2319"/>
                  </a:cubicBezTo>
                  <a:lnTo>
                    <a:pt x="94" y="2366"/>
                  </a:lnTo>
                  <a:cubicBezTo>
                    <a:pt x="440" y="1540"/>
                    <a:pt x="926" y="755"/>
                    <a:pt x="1511" y="53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rgbClr val="728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0"/>
            <p:cNvSpPr/>
            <p:nvPr/>
          </p:nvSpPr>
          <p:spPr>
            <a:xfrm>
              <a:off x="3873876" y="3361303"/>
              <a:ext cx="153294" cy="82888"/>
            </a:xfrm>
            <a:custGeom>
              <a:rect b="b" l="l" r="r" t="t"/>
              <a:pathLst>
                <a:path extrusionOk="0" h="950" w="1757">
                  <a:moveTo>
                    <a:pt x="30" y="1"/>
                  </a:moveTo>
                  <a:lnTo>
                    <a:pt x="0" y="95"/>
                  </a:lnTo>
                  <a:cubicBezTo>
                    <a:pt x="615" y="264"/>
                    <a:pt x="1201" y="534"/>
                    <a:pt x="1687" y="949"/>
                  </a:cubicBezTo>
                  <a:lnTo>
                    <a:pt x="1757" y="850"/>
                  </a:lnTo>
                  <a:cubicBezTo>
                    <a:pt x="1247" y="463"/>
                    <a:pt x="639" y="171"/>
                    <a:pt x="30" y="1"/>
                  </a:cubicBezTo>
                  <a:close/>
                </a:path>
              </a:pathLst>
            </a:custGeom>
            <a:solidFill>
              <a:srgbClr val="728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0"/>
            <p:cNvSpPr/>
            <p:nvPr/>
          </p:nvSpPr>
          <p:spPr>
            <a:xfrm>
              <a:off x="4082846" y="3420636"/>
              <a:ext cx="25564" cy="906789"/>
            </a:xfrm>
            <a:custGeom>
              <a:rect b="b" l="l" r="r" t="t"/>
              <a:pathLst>
                <a:path extrusionOk="0" h="10393" w="293">
                  <a:moveTo>
                    <a:pt x="146" y="0"/>
                  </a:moveTo>
                  <a:cubicBezTo>
                    <a:pt x="146" y="0"/>
                    <a:pt x="94" y="931"/>
                    <a:pt x="94" y="2172"/>
                  </a:cubicBezTo>
                  <a:cubicBezTo>
                    <a:pt x="94" y="3027"/>
                    <a:pt x="123" y="4005"/>
                    <a:pt x="170" y="4930"/>
                  </a:cubicBezTo>
                  <a:cubicBezTo>
                    <a:pt x="193" y="5516"/>
                    <a:pt x="193" y="6101"/>
                    <a:pt x="193" y="6663"/>
                  </a:cubicBezTo>
                  <a:cubicBezTo>
                    <a:pt x="193" y="7905"/>
                    <a:pt x="146" y="9076"/>
                    <a:pt x="0" y="10393"/>
                  </a:cubicBezTo>
                  <a:lnTo>
                    <a:pt x="94" y="10393"/>
                  </a:lnTo>
                  <a:cubicBezTo>
                    <a:pt x="240" y="9076"/>
                    <a:pt x="293" y="7905"/>
                    <a:pt x="293" y="6663"/>
                  </a:cubicBezTo>
                  <a:cubicBezTo>
                    <a:pt x="293" y="6101"/>
                    <a:pt x="293" y="5516"/>
                    <a:pt x="269" y="4930"/>
                  </a:cubicBezTo>
                  <a:cubicBezTo>
                    <a:pt x="217" y="4005"/>
                    <a:pt x="193" y="3027"/>
                    <a:pt x="193" y="2172"/>
                  </a:cubicBezTo>
                  <a:cubicBezTo>
                    <a:pt x="193" y="1563"/>
                    <a:pt x="217" y="1025"/>
                    <a:pt x="217" y="638"/>
                  </a:cubicBezTo>
                  <a:lnTo>
                    <a:pt x="217" y="17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71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0"/>
            <p:cNvSpPr/>
            <p:nvPr/>
          </p:nvSpPr>
          <p:spPr>
            <a:xfrm>
              <a:off x="3957115" y="3369330"/>
              <a:ext cx="189589" cy="403444"/>
            </a:xfrm>
            <a:custGeom>
              <a:rect b="b" l="l" r="r" t="t"/>
              <a:pathLst>
                <a:path extrusionOk="0" h="4624" w="2173">
                  <a:moveTo>
                    <a:pt x="1442" y="0"/>
                  </a:moveTo>
                  <a:cubicBezTo>
                    <a:pt x="1213" y="0"/>
                    <a:pt x="994" y="163"/>
                    <a:pt x="879" y="371"/>
                  </a:cubicBezTo>
                  <a:cubicBezTo>
                    <a:pt x="733" y="565"/>
                    <a:pt x="686" y="834"/>
                    <a:pt x="610" y="1080"/>
                  </a:cubicBezTo>
                  <a:cubicBezTo>
                    <a:pt x="510" y="1519"/>
                    <a:pt x="270" y="1929"/>
                    <a:pt x="171" y="2368"/>
                  </a:cubicBezTo>
                  <a:cubicBezTo>
                    <a:pt x="48" y="2860"/>
                    <a:pt x="1" y="3369"/>
                    <a:pt x="24" y="3861"/>
                  </a:cubicBezTo>
                  <a:cubicBezTo>
                    <a:pt x="48" y="4125"/>
                    <a:pt x="100" y="4417"/>
                    <a:pt x="317" y="4540"/>
                  </a:cubicBezTo>
                  <a:cubicBezTo>
                    <a:pt x="390" y="4599"/>
                    <a:pt x="487" y="4623"/>
                    <a:pt x="590" y="4623"/>
                  </a:cubicBezTo>
                  <a:cubicBezTo>
                    <a:pt x="661" y="4623"/>
                    <a:pt x="734" y="4612"/>
                    <a:pt x="803" y="4593"/>
                  </a:cubicBezTo>
                  <a:cubicBezTo>
                    <a:pt x="949" y="4517"/>
                    <a:pt x="1096" y="4394"/>
                    <a:pt x="1195" y="4271"/>
                  </a:cubicBezTo>
                  <a:cubicBezTo>
                    <a:pt x="1564" y="3832"/>
                    <a:pt x="1781" y="3299"/>
                    <a:pt x="1880" y="2737"/>
                  </a:cubicBezTo>
                  <a:cubicBezTo>
                    <a:pt x="1974" y="2151"/>
                    <a:pt x="1974" y="1543"/>
                    <a:pt x="2073" y="957"/>
                  </a:cubicBezTo>
                  <a:cubicBezTo>
                    <a:pt x="2173" y="494"/>
                    <a:pt x="1950" y="55"/>
                    <a:pt x="1488" y="3"/>
                  </a:cubicBezTo>
                  <a:cubicBezTo>
                    <a:pt x="1473" y="1"/>
                    <a:pt x="1457" y="0"/>
                    <a:pt x="1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0"/>
            <p:cNvSpPr/>
            <p:nvPr/>
          </p:nvSpPr>
          <p:spPr>
            <a:xfrm>
              <a:off x="4004144" y="3401701"/>
              <a:ext cx="89516" cy="293858"/>
            </a:xfrm>
            <a:custGeom>
              <a:rect b="b" l="l" r="r" t="t"/>
              <a:pathLst>
                <a:path extrusionOk="0" h="3368" w="1026">
                  <a:moveTo>
                    <a:pt x="925" y="0"/>
                  </a:moveTo>
                  <a:cubicBezTo>
                    <a:pt x="463" y="1049"/>
                    <a:pt x="147" y="2196"/>
                    <a:pt x="0" y="3367"/>
                  </a:cubicBezTo>
                  <a:lnTo>
                    <a:pt x="94" y="3367"/>
                  </a:lnTo>
                  <a:cubicBezTo>
                    <a:pt x="240" y="2220"/>
                    <a:pt x="557" y="1095"/>
                    <a:pt x="1025" y="47"/>
                  </a:cubicBezTo>
                  <a:lnTo>
                    <a:pt x="925" y="0"/>
                  </a:lnTo>
                  <a:close/>
                </a:path>
              </a:pathLst>
            </a:custGeom>
            <a:solidFill>
              <a:srgbClr val="728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0"/>
            <p:cNvSpPr/>
            <p:nvPr/>
          </p:nvSpPr>
          <p:spPr>
            <a:xfrm>
              <a:off x="3820740" y="4272238"/>
              <a:ext cx="453687" cy="410860"/>
            </a:xfrm>
            <a:custGeom>
              <a:rect b="b" l="l" r="r" t="t"/>
              <a:pathLst>
                <a:path extrusionOk="0" h="4709" w="5200">
                  <a:moveTo>
                    <a:pt x="0" y="1"/>
                  </a:moveTo>
                  <a:lnTo>
                    <a:pt x="732" y="4708"/>
                  </a:lnTo>
                  <a:lnTo>
                    <a:pt x="4468" y="4708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0"/>
            <p:cNvSpPr/>
            <p:nvPr/>
          </p:nvSpPr>
          <p:spPr>
            <a:xfrm>
              <a:off x="3835573" y="4363680"/>
              <a:ext cx="424023" cy="23557"/>
            </a:xfrm>
            <a:custGeom>
              <a:rect b="b" l="l" r="r" t="t"/>
              <a:pathLst>
                <a:path extrusionOk="0" h="270" w="4860">
                  <a:moveTo>
                    <a:pt x="0" y="1"/>
                  </a:moveTo>
                  <a:lnTo>
                    <a:pt x="29" y="270"/>
                  </a:lnTo>
                  <a:lnTo>
                    <a:pt x="4831" y="270"/>
                  </a:lnTo>
                  <a:lnTo>
                    <a:pt x="48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0"/>
            <p:cNvSpPr/>
            <p:nvPr/>
          </p:nvSpPr>
          <p:spPr>
            <a:xfrm>
              <a:off x="3801806" y="4374413"/>
              <a:ext cx="106355" cy="487466"/>
            </a:xfrm>
            <a:custGeom>
              <a:rect b="b" l="l" r="r" t="t"/>
              <a:pathLst>
                <a:path extrusionOk="0" h="5587" w="1219">
                  <a:moveTo>
                    <a:pt x="1148" y="1"/>
                  </a:moveTo>
                  <a:lnTo>
                    <a:pt x="1" y="5586"/>
                  </a:lnTo>
                  <a:lnTo>
                    <a:pt x="94" y="5586"/>
                  </a:lnTo>
                  <a:lnTo>
                    <a:pt x="1219" y="24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0"/>
            <p:cNvSpPr/>
            <p:nvPr/>
          </p:nvSpPr>
          <p:spPr>
            <a:xfrm>
              <a:off x="4185018" y="4374413"/>
              <a:ext cx="106267" cy="487466"/>
            </a:xfrm>
            <a:custGeom>
              <a:rect b="b" l="l" r="r" t="t"/>
              <a:pathLst>
                <a:path extrusionOk="0" h="5587" w="1218">
                  <a:moveTo>
                    <a:pt x="94" y="1"/>
                  </a:moveTo>
                  <a:lnTo>
                    <a:pt x="0" y="24"/>
                  </a:lnTo>
                  <a:lnTo>
                    <a:pt x="1118" y="5586"/>
                  </a:lnTo>
                  <a:lnTo>
                    <a:pt x="1218" y="558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0"/>
            <p:cNvSpPr/>
            <p:nvPr/>
          </p:nvSpPr>
          <p:spPr>
            <a:xfrm>
              <a:off x="4042448" y="4376507"/>
              <a:ext cx="8289" cy="485372"/>
            </a:xfrm>
            <a:custGeom>
              <a:rect b="b" l="l" r="r" t="t"/>
              <a:pathLst>
                <a:path extrusionOk="0" h="5563" w="95">
                  <a:moveTo>
                    <a:pt x="1" y="0"/>
                  </a:moveTo>
                  <a:lnTo>
                    <a:pt x="1" y="5562"/>
                  </a:lnTo>
                  <a:lnTo>
                    <a:pt x="94" y="556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0"/>
            <p:cNvSpPr/>
            <p:nvPr/>
          </p:nvSpPr>
          <p:spPr>
            <a:xfrm>
              <a:off x="4172192" y="3731261"/>
              <a:ext cx="325520" cy="263321"/>
            </a:xfrm>
            <a:custGeom>
              <a:rect b="b" l="l" r="r" t="t"/>
              <a:pathLst>
                <a:path extrusionOk="0" h="3018" w="3731">
                  <a:moveTo>
                    <a:pt x="774" y="0"/>
                  </a:moveTo>
                  <a:cubicBezTo>
                    <a:pt x="595" y="0"/>
                    <a:pt x="429" y="41"/>
                    <a:pt x="317" y="152"/>
                  </a:cubicBezTo>
                  <a:cubicBezTo>
                    <a:pt x="1" y="468"/>
                    <a:pt x="217" y="831"/>
                    <a:pt x="487" y="1101"/>
                  </a:cubicBezTo>
                  <a:cubicBezTo>
                    <a:pt x="856" y="1470"/>
                    <a:pt x="1219" y="1856"/>
                    <a:pt x="1587" y="2248"/>
                  </a:cubicBezTo>
                  <a:cubicBezTo>
                    <a:pt x="1781" y="2442"/>
                    <a:pt x="1974" y="2664"/>
                    <a:pt x="2196" y="2810"/>
                  </a:cubicBezTo>
                  <a:cubicBezTo>
                    <a:pt x="2430" y="2946"/>
                    <a:pt x="2693" y="3018"/>
                    <a:pt x="2950" y="3018"/>
                  </a:cubicBezTo>
                  <a:cubicBezTo>
                    <a:pt x="3016" y="3018"/>
                    <a:pt x="3081" y="3013"/>
                    <a:pt x="3145" y="3004"/>
                  </a:cubicBezTo>
                  <a:cubicBezTo>
                    <a:pt x="3244" y="2980"/>
                    <a:pt x="3344" y="2957"/>
                    <a:pt x="3414" y="2904"/>
                  </a:cubicBezTo>
                  <a:cubicBezTo>
                    <a:pt x="3514" y="2857"/>
                    <a:pt x="3584" y="2734"/>
                    <a:pt x="3637" y="2641"/>
                  </a:cubicBezTo>
                  <a:cubicBezTo>
                    <a:pt x="3730" y="2319"/>
                    <a:pt x="3684" y="1956"/>
                    <a:pt x="3514" y="1663"/>
                  </a:cubicBezTo>
                  <a:cubicBezTo>
                    <a:pt x="3367" y="1347"/>
                    <a:pt x="3122" y="1124"/>
                    <a:pt x="2852" y="908"/>
                  </a:cubicBezTo>
                  <a:cubicBezTo>
                    <a:pt x="2466" y="591"/>
                    <a:pt x="1974" y="299"/>
                    <a:pt x="1488" y="152"/>
                  </a:cubicBezTo>
                  <a:cubicBezTo>
                    <a:pt x="1303" y="80"/>
                    <a:pt x="1026" y="0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0"/>
            <p:cNvSpPr/>
            <p:nvPr/>
          </p:nvSpPr>
          <p:spPr>
            <a:xfrm>
              <a:off x="4212590" y="3763371"/>
              <a:ext cx="210528" cy="142654"/>
            </a:xfrm>
            <a:custGeom>
              <a:rect b="b" l="l" r="r" t="t"/>
              <a:pathLst>
                <a:path extrusionOk="0" h="1635" w="2413">
                  <a:moveTo>
                    <a:pt x="47" y="1"/>
                  </a:moveTo>
                  <a:lnTo>
                    <a:pt x="0" y="77"/>
                  </a:lnTo>
                  <a:cubicBezTo>
                    <a:pt x="855" y="463"/>
                    <a:pt x="1634" y="1002"/>
                    <a:pt x="2342" y="1634"/>
                  </a:cubicBezTo>
                  <a:lnTo>
                    <a:pt x="2413" y="1564"/>
                  </a:lnTo>
                  <a:cubicBezTo>
                    <a:pt x="1710" y="903"/>
                    <a:pt x="902" y="393"/>
                    <a:pt x="47" y="1"/>
                  </a:cubicBezTo>
                  <a:close/>
                </a:path>
              </a:pathLst>
            </a:custGeom>
            <a:solidFill>
              <a:srgbClr val="728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0"/>
            <p:cNvSpPr/>
            <p:nvPr/>
          </p:nvSpPr>
          <p:spPr>
            <a:xfrm>
              <a:off x="3910173" y="3816072"/>
              <a:ext cx="344889" cy="256253"/>
            </a:xfrm>
            <a:custGeom>
              <a:rect b="b" l="l" r="r" t="t"/>
              <a:pathLst>
                <a:path extrusionOk="0" h="2937" w="3953">
                  <a:moveTo>
                    <a:pt x="958" y="1"/>
                  </a:moveTo>
                  <a:cubicBezTo>
                    <a:pt x="633" y="1"/>
                    <a:pt x="331" y="92"/>
                    <a:pt x="170" y="398"/>
                  </a:cubicBezTo>
                  <a:cubicBezTo>
                    <a:pt x="0" y="667"/>
                    <a:pt x="732" y="1347"/>
                    <a:pt x="878" y="1522"/>
                  </a:cubicBezTo>
                  <a:cubicBezTo>
                    <a:pt x="1271" y="1909"/>
                    <a:pt x="1686" y="2278"/>
                    <a:pt x="2149" y="2547"/>
                  </a:cubicBezTo>
                  <a:cubicBezTo>
                    <a:pt x="2490" y="2763"/>
                    <a:pt x="2863" y="2936"/>
                    <a:pt x="3241" y="2936"/>
                  </a:cubicBezTo>
                  <a:cubicBezTo>
                    <a:pt x="3324" y="2936"/>
                    <a:pt x="3407" y="2928"/>
                    <a:pt x="3490" y="2910"/>
                  </a:cubicBezTo>
                  <a:cubicBezTo>
                    <a:pt x="3660" y="2863"/>
                    <a:pt x="3829" y="2764"/>
                    <a:pt x="3882" y="2594"/>
                  </a:cubicBezTo>
                  <a:cubicBezTo>
                    <a:pt x="3952" y="2471"/>
                    <a:pt x="3929" y="2348"/>
                    <a:pt x="3905" y="2202"/>
                  </a:cubicBezTo>
                  <a:cubicBezTo>
                    <a:pt x="3829" y="1838"/>
                    <a:pt x="3683" y="1470"/>
                    <a:pt x="3466" y="1177"/>
                  </a:cubicBezTo>
                  <a:cubicBezTo>
                    <a:pt x="3074" y="644"/>
                    <a:pt x="2488" y="322"/>
                    <a:pt x="1880" y="152"/>
                  </a:cubicBezTo>
                  <a:cubicBezTo>
                    <a:pt x="1626" y="91"/>
                    <a:pt x="1281" y="1"/>
                    <a:pt x="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0"/>
            <p:cNvSpPr/>
            <p:nvPr/>
          </p:nvSpPr>
          <p:spPr>
            <a:xfrm>
              <a:off x="3953014" y="3852806"/>
              <a:ext cx="227454" cy="140560"/>
            </a:xfrm>
            <a:custGeom>
              <a:rect b="b" l="l" r="r" t="t"/>
              <a:pathLst>
                <a:path extrusionOk="0" h="1611" w="2607">
                  <a:moveTo>
                    <a:pt x="48" y="1"/>
                  </a:moveTo>
                  <a:lnTo>
                    <a:pt x="1" y="100"/>
                  </a:lnTo>
                  <a:cubicBezTo>
                    <a:pt x="879" y="563"/>
                    <a:pt x="1728" y="1072"/>
                    <a:pt x="2560" y="1611"/>
                  </a:cubicBezTo>
                  <a:lnTo>
                    <a:pt x="2606" y="1540"/>
                  </a:lnTo>
                  <a:cubicBezTo>
                    <a:pt x="1781" y="978"/>
                    <a:pt x="926" y="463"/>
                    <a:pt x="48" y="1"/>
                  </a:cubicBezTo>
                  <a:close/>
                </a:path>
              </a:pathLst>
            </a:custGeom>
            <a:solidFill>
              <a:srgbClr val="728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0"/>
            <p:cNvSpPr/>
            <p:nvPr/>
          </p:nvSpPr>
          <p:spPr>
            <a:xfrm>
              <a:off x="4178300" y="3498816"/>
              <a:ext cx="394010" cy="188547"/>
            </a:xfrm>
            <a:custGeom>
              <a:rect b="b" l="l" r="r" t="t"/>
              <a:pathLst>
                <a:path extrusionOk="0" h="2161" w="4516">
                  <a:moveTo>
                    <a:pt x="2862" y="0"/>
                  </a:moveTo>
                  <a:cubicBezTo>
                    <a:pt x="2529" y="0"/>
                    <a:pt x="2187" y="50"/>
                    <a:pt x="1857" y="129"/>
                  </a:cubicBezTo>
                  <a:cubicBezTo>
                    <a:pt x="1395" y="228"/>
                    <a:pt x="540" y="82"/>
                    <a:pt x="346" y="767"/>
                  </a:cubicBezTo>
                  <a:cubicBezTo>
                    <a:pt x="1" y="1739"/>
                    <a:pt x="1395" y="1815"/>
                    <a:pt x="1927" y="1985"/>
                  </a:cubicBezTo>
                  <a:cubicBezTo>
                    <a:pt x="2279" y="2082"/>
                    <a:pt x="2620" y="2160"/>
                    <a:pt x="2950" y="2160"/>
                  </a:cubicBezTo>
                  <a:cubicBezTo>
                    <a:pt x="3357" y="2160"/>
                    <a:pt x="3748" y="2041"/>
                    <a:pt x="4123" y="1692"/>
                  </a:cubicBezTo>
                  <a:cubicBezTo>
                    <a:pt x="4346" y="1470"/>
                    <a:pt x="4515" y="1177"/>
                    <a:pt x="4468" y="861"/>
                  </a:cubicBezTo>
                  <a:cubicBezTo>
                    <a:pt x="4416" y="691"/>
                    <a:pt x="4299" y="544"/>
                    <a:pt x="4176" y="422"/>
                  </a:cubicBezTo>
                  <a:cubicBezTo>
                    <a:pt x="3860" y="152"/>
                    <a:pt x="3467" y="35"/>
                    <a:pt x="3052" y="6"/>
                  </a:cubicBezTo>
                  <a:cubicBezTo>
                    <a:pt x="2989" y="2"/>
                    <a:pt x="2926" y="0"/>
                    <a:pt x="2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0"/>
            <p:cNvSpPr/>
            <p:nvPr/>
          </p:nvSpPr>
          <p:spPr>
            <a:xfrm>
              <a:off x="4236061" y="3578479"/>
              <a:ext cx="281024" cy="55229"/>
            </a:xfrm>
            <a:custGeom>
              <a:rect b="b" l="l" r="r" t="t"/>
              <a:pathLst>
                <a:path extrusionOk="0" h="633" w="3221">
                  <a:moveTo>
                    <a:pt x="1" y="0"/>
                  </a:moveTo>
                  <a:lnTo>
                    <a:pt x="1" y="94"/>
                  </a:lnTo>
                  <a:cubicBezTo>
                    <a:pt x="1072" y="94"/>
                    <a:pt x="2144" y="293"/>
                    <a:pt x="3168" y="633"/>
                  </a:cubicBezTo>
                  <a:lnTo>
                    <a:pt x="3221" y="533"/>
                  </a:lnTo>
                  <a:cubicBezTo>
                    <a:pt x="2173" y="194"/>
                    <a:pt x="1096" y="0"/>
                    <a:pt x="1" y="0"/>
                  </a:cubicBezTo>
                  <a:close/>
                </a:path>
              </a:pathLst>
            </a:custGeom>
            <a:solidFill>
              <a:srgbClr val="728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41"/>
          <p:cNvSpPr txBox="1"/>
          <p:nvPr>
            <p:ph type="title"/>
          </p:nvPr>
        </p:nvSpPr>
        <p:spPr>
          <a:xfrm>
            <a:off x="731525" y="289500"/>
            <a:ext cx="77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Description</a:t>
            </a:r>
            <a:endParaRPr/>
          </a:p>
        </p:txBody>
      </p:sp>
      <p:pic>
        <p:nvPicPr>
          <p:cNvPr id="2059" name="Google Shape;20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750" y="2014575"/>
            <a:ext cx="1527575" cy="15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912" y="2206425"/>
            <a:ext cx="932401" cy="93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0150" y="1564450"/>
            <a:ext cx="2348826" cy="234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41"/>
          <p:cNvSpPr txBox="1"/>
          <p:nvPr/>
        </p:nvSpPr>
        <p:spPr>
          <a:xfrm>
            <a:off x="5779350" y="3913275"/>
            <a:ext cx="20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Blockchain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3" name="Google Shape;2063;p41"/>
          <p:cNvSpPr txBox="1"/>
          <p:nvPr/>
        </p:nvSpPr>
        <p:spPr>
          <a:xfrm>
            <a:off x="1046463" y="3897825"/>
            <a:ext cx="20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Server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42"/>
          <p:cNvSpPr txBox="1"/>
          <p:nvPr>
            <p:ph type="title"/>
          </p:nvPr>
        </p:nvSpPr>
        <p:spPr>
          <a:xfrm>
            <a:off x="731525" y="289500"/>
            <a:ext cx="77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</a:t>
            </a:r>
            <a:endParaRPr/>
          </a:p>
        </p:txBody>
      </p:sp>
      <p:pic>
        <p:nvPicPr>
          <p:cNvPr id="2069" name="Google Shape;20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414463"/>
            <a:ext cx="48768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43"/>
          <p:cNvSpPr txBox="1"/>
          <p:nvPr>
            <p:ph type="title"/>
          </p:nvPr>
        </p:nvSpPr>
        <p:spPr>
          <a:xfrm>
            <a:off x="731525" y="289500"/>
            <a:ext cx="77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2075" name="Google Shape;2075;p43"/>
          <p:cNvSpPr/>
          <p:nvPr/>
        </p:nvSpPr>
        <p:spPr>
          <a:xfrm>
            <a:off x="1189950" y="1406750"/>
            <a:ext cx="7841400" cy="354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6" name="Google Shape;20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00" y="862200"/>
            <a:ext cx="1948000" cy="1179253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43"/>
          <p:cNvSpPr/>
          <p:nvPr/>
        </p:nvSpPr>
        <p:spPr>
          <a:xfrm>
            <a:off x="7624788" y="1579553"/>
            <a:ext cx="1212300" cy="32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43"/>
          <p:cNvSpPr/>
          <p:nvPr/>
        </p:nvSpPr>
        <p:spPr>
          <a:xfrm>
            <a:off x="1359125" y="1579550"/>
            <a:ext cx="4850100" cy="32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9" name="Google Shape;20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974" y="2757425"/>
            <a:ext cx="810600" cy="89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43"/>
          <p:cNvPicPr preferRelativeResize="0"/>
          <p:nvPr/>
        </p:nvPicPr>
        <p:blipFill rotWithShape="1">
          <a:blip r:embed="rId5">
            <a:alphaModFix/>
          </a:blip>
          <a:srcRect b="0" l="9277" r="12229" t="0"/>
          <a:stretch/>
        </p:blipFill>
        <p:spPr>
          <a:xfrm>
            <a:off x="7982538" y="1251375"/>
            <a:ext cx="496800" cy="7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43"/>
          <p:cNvSpPr/>
          <p:nvPr/>
        </p:nvSpPr>
        <p:spPr>
          <a:xfrm>
            <a:off x="6434185" y="1579550"/>
            <a:ext cx="965700" cy="32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43"/>
          <p:cNvSpPr txBox="1"/>
          <p:nvPr/>
        </p:nvSpPr>
        <p:spPr>
          <a:xfrm>
            <a:off x="6339063" y="1579550"/>
            <a:ext cx="11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FileSystem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3" name="Google Shape;2083;p43"/>
          <p:cNvSpPr/>
          <p:nvPr/>
        </p:nvSpPr>
        <p:spPr>
          <a:xfrm>
            <a:off x="6488625" y="2341425"/>
            <a:ext cx="856800" cy="418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../data</a:t>
            </a:r>
            <a:endParaRPr/>
          </a:p>
        </p:txBody>
      </p:sp>
      <p:sp>
        <p:nvSpPr>
          <p:cNvPr id="2084" name="Google Shape;2084;p43"/>
          <p:cNvSpPr/>
          <p:nvPr/>
        </p:nvSpPr>
        <p:spPr>
          <a:xfrm>
            <a:off x="6493888" y="3527650"/>
            <a:ext cx="856800" cy="418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../dist</a:t>
            </a:r>
            <a:endParaRPr/>
          </a:p>
        </p:txBody>
      </p:sp>
      <p:sp>
        <p:nvSpPr>
          <p:cNvPr id="2085" name="Google Shape;2085;p43"/>
          <p:cNvSpPr/>
          <p:nvPr/>
        </p:nvSpPr>
        <p:spPr>
          <a:xfrm>
            <a:off x="1612725" y="2100725"/>
            <a:ext cx="2428200" cy="108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43"/>
          <p:cNvSpPr/>
          <p:nvPr/>
        </p:nvSpPr>
        <p:spPr>
          <a:xfrm>
            <a:off x="3534475" y="3527650"/>
            <a:ext cx="2428200" cy="108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7" name="Google Shape;208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6250" y="3527650"/>
            <a:ext cx="879075" cy="52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6537" y="4049500"/>
            <a:ext cx="698025" cy="4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7450" y="4001786"/>
            <a:ext cx="499450" cy="49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5324" y="2460274"/>
            <a:ext cx="1058863" cy="4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1135" y="2121563"/>
            <a:ext cx="879065" cy="1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00512" y="3717925"/>
            <a:ext cx="702150" cy="7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43"/>
          <p:cNvSpPr txBox="1"/>
          <p:nvPr/>
        </p:nvSpPr>
        <p:spPr>
          <a:xfrm>
            <a:off x="112638" y="3406275"/>
            <a:ext cx="11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4" name="Google Shape;2094;p43"/>
          <p:cNvSpPr/>
          <p:nvPr/>
        </p:nvSpPr>
        <p:spPr>
          <a:xfrm>
            <a:off x="4792275" y="2100725"/>
            <a:ext cx="1204800" cy="108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5" name="Google Shape;2095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98300" y="2323962"/>
            <a:ext cx="879075" cy="45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07298" y="2197678"/>
            <a:ext cx="618600" cy="88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49125" y="1442226"/>
            <a:ext cx="740441" cy="599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8" name="Google Shape;2098;p43"/>
          <p:cNvGrpSpPr/>
          <p:nvPr/>
        </p:nvGrpSpPr>
        <p:grpSpPr>
          <a:xfrm>
            <a:off x="440880" y="2632822"/>
            <a:ext cx="499438" cy="772385"/>
            <a:chOff x="5802496" y="1973150"/>
            <a:chExt cx="275309" cy="354728"/>
          </a:xfrm>
        </p:grpSpPr>
        <p:sp>
          <p:nvSpPr>
            <p:cNvPr id="2099" name="Google Shape;2099;p43"/>
            <p:cNvSpPr/>
            <p:nvPr/>
          </p:nvSpPr>
          <p:spPr>
            <a:xfrm>
              <a:off x="5803229" y="2210439"/>
              <a:ext cx="274576" cy="117440"/>
            </a:xfrm>
            <a:custGeom>
              <a:rect b="b" l="l" r="r" t="t"/>
              <a:pathLst>
                <a:path extrusionOk="0" h="4485" w="10486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3"/>
            <p:cNvSpPr/>
            <p:nvPr/>
          </p:nvSpPr>
          <p:spPr>
            <a:xfrm>
              <a:off x="5885162" y="2210439"/>
              <a:ext cx="110946" cy="20267"/>
            </a:xfrm>
            <a:custGeom>
              <a:rect b="b" l="l" r="r" t="t"/>
              <a:pathLst>
                <a:path extrusionOk="0" h="774" w="4237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3"/>
            <p:cNvSpPr/>
            <p:nvPr/>
          </p:nvSpPr>
          <p:spPr>
            <a:xfrm>
              <a:off x="5992075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3"/>
            <p:cNvSpPr/>
            <p:nvPr/>
          </p:nvSpPr>
          <p:spPr>
            <a:xfrm>
              <a:off x="6009069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3"/>
            <p:cNvSpPr/>
            <p:nvPr/>
          </p:nvSpPr>
          <p:spPr>
            <a:xfrm>
              <a:off x="5988593" y="1987133"/>
              <a:ext cx="60723" cy="54255"/>
            </a:xfrm>
            <a:custGeom>
              <a:rect b="b" l="l" r="r" t="t"/>
              <a:pathLst>
                <a:path extrusionOk="0" h="2072" w="2319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3"/>
            <p:cNvSpPr/>
            <p:nvPr/>
          </p:nvSpPr>
          <p:spPr>
            <a:xfrm>
              <a:off x="6006817" y="1996114"/>
              <a:ext cx="32260" cy="29170"/>
            </a:xfrm>
            <a:custGeom>
              <a:rect b="b" l="l" r="r" t="t"/>
              <a:pathLst>
                <a:path extrusionOk="0" h="1114" w="1232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3"/>
            <p:cNvSpPr/>
            <p:nvPr/>
          </p:nvSpPr>
          <p:spPr>
            <a:xfrm>
              <a:off x="5820459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3"/>
            <p:cNvSpPr/>
            <p:nvPr/>
          </p:nvSpPr>
          <p:spPr>
            <a:xfrm>
              <a:off x="5837453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3"/>
            <p:cNvSpPr/>
            <p:nvPr/>
          </p:nvSpPr>
          <p:spPr>
            <a:xfrm>
              <a:off x="5831954" y="1987133"/>
              <a:ext cx="60487" cy="54255"/>
            </a:xfrm>
            <a:custGeom>
              <a:rect b="b" l="l" r="r" t="t"/>
              <a:pathLst>
                <a:path extrusionOk="0" h="2072" w="231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3"/>
            <p:cNvSpPr/>
            <p:nvPr/>
          </p:nvSpPr>
          <p:spPr>
            <a:xfrm>
              <a:off x="5842192" y="1996114"/>
              <a:ext cx="32024" cy="29170"/>
            </a:xfrm>
            <a:custGeom>
              <a:rect b="b" l="l" r="r" t="t"/>
              <a:pathLst>
                <a:path extrusionOk="0" h="1114" w="1223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3"/>
            <p:cNvSpPr/>
            <p:nvPr/>
          </p:nvSpPr>
          <p:spPr>
            <a:xfrm>
              <a:off x="5823208" y="1984619"/>
              <a:ext cx="234591" cy="234591"/>
            </a:xfrm>
            <a:custGeom>
              <a:rect b="b" l="l" r="r" t="t"/>
              <a:pathLst>
                <a:path extrusionOk="0" h="8959" w="8959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3"/>
            <p:cNvSpPr/>
            <p:nvPr/>
          </p:nvSpPr>
          <p:spPr>
            <a:xfrm>
              <a:off x="5866178" y="2036099"/>
              <a:ext cx="148678" cy="148652"/>
            </a:xfrm>
            <a:custGeom>
              <a:rect b="b" l="l" r="r" t="t"/>
              <a:pathLst>
                <a:path extrusionOk="0" h="5677" w="5678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3"/>
            <p:cNvSpPr/>
            <p:nvPr/>
          </p:nvSpPr>
          <p:spPr>
            <a:xfrm>
              <a:off x="5865680" y="2036125"/>
              <a:ext cx="86463" cy="148836"/>
            </a:xfrm>
            <a:custGeom>
              <a:rect b="b" l="l" r="r" t="t"/>
              <a:pathLst>
                <a:path extrusionOk="0" h="5684" w="3302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3"/>
            <p:cNvSpPr/>
            <p:nvPr/>
          </p:nvSpPr>
          <p:spPr>
            <a:xfrm>
              <a:off x="5900663" y="2093418"/>
              <a:ext cx="11260" cy="17125"/>
            </a:xfrm>
            <a:custGeom>
              <a:rect b="b" l="l" r="r" t="t"/>
              <a:pathLst>
                <a:path extrusionOk="0" h="654" w="43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3"/>
            <p:cNvSpPr/>
            <p:nvPr/>
          </p:nvSpPr>
          <p:spPr>
            <a:xfrm>
              <a:off x="5969111" y="2093418"/>
              <a:ext cx="11521" cy="17125"/>
            </a:xfrm>
            <a:custGeom>
              <a:rect b="b" l="l" r="r" t="t"/>
              <a:pathLst>
                <a:path extrusionOk="0" h="654" w="44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3"/>
            <p:cNvSpPr/>
            <p:nvPr/>
          </p:nvSpPr>
          <p:spPr>
            <a:xfrm>
              <a:off x="5892913" y="2076293"/>
              <a:ext cx="26761" cy="11286"/>
            </a:xfrm>
            <a:custGeom>
              <a:rect b="b" l="l" r="r" t="t"/>
              <a:pathLst>
                <a:path extrusionOk="0" h="431" w="1022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3"/>
            <p:cNvSpPr/>
            <p:nvPr/>
          </p:nvSpPr>
          <p:spPr>
            <a:xfrm>
              <a:off x="5961622" y="2076293"/>
              <a:ext cx="26499" cy="11286"/>
            </a:xfrm>
            <a:custGeom>
              <a:rect b="b" l="l" r="r" t="t"/>
              <a:pathLst>
                <a:path extrusionOk="0" h="431" w="1012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3"/>
            <p:cNvSpPr/>
            <p:nvPr/>
          </p:nvSpPr>
          <p:spPr>
            <a:xfrm>
              <a:off x="5887178" y="2013475"/>
              <a:ext cx="13511" cy="11390"/>
            </a:xfrm>
            <a:custGeom>
              <a:rect b="b" l="l" r="r" t="t"/>
              <a:pathLst>
                <a:path extrusionOk="0" h="435" w="516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3"/>
            <p:cNvSpPr/>
            <p:nvPr/>
          </p:nvSpPr>
          <p:spPr>
            <a:xfrm>
              <a:off x="5978852" y="2013475"/>
              <a:ext cx="13250" cy="11390"/>
            </a:xfrm>
            <a:custGeom>
              <a:rect b="b" l="l" r="r" t="t"/>
              <a:pathLst>
                <a:path extrusionOk="0" h="435" w="506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3"/>
            <p:cNvSpPr/>
            <p:nvPr/>
          </p:nvSpPr>
          <p:spPr>
            <a:xfrm>
              <a:off x="5914908" y="2130522"/>
              <a:ext cx="51480" cy="22755"/>
            </a:xfrm>
            <a:custGeom>
              <a:rect b="b" l="l" r="r" t="t"/>
              <a:pathLst>
                <a:path extrusionOk="0" h="869" w="1966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3"/>
            <p:cNvSpPr/>
            <p:nvPr/>
          </p:nvSpPr>
          <p:spPr>
            <a:xfrm>
              <a:off x="5802496" y="2011616"/>
              <a:ext cx="228333" cy="207673"/>
            </a:xfrm>
            <a:custGeom>
              <a:rect b="b" l="l" r="r" t="t"/>
              <a:pathLst>
                <a:path extrusionOk="0" h="7931" w="872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3"/>
            <p:cNvSpPr/>
            <p:nvPr/>
          </p:nvSpPr>
          <p:spPr>
            <a:xfrm>
              <a:off x="5843449" y="2287894"/>
              <a:ext cx="11260" cy="39984"/>
            </a:xfrm>
            <a:custGeom>
              <a:rect b="b" l="l" r="r" t="t"/>
              <a:pathLst>
                <a:path extrusionOk="0" h="1527" w="43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3"/>
            <p:cNvSpPr/>
            <p:nvPr/>
          </p:nvSpPr>
          <p:spPr>
            <a:xfrm>
              <a:off x="6026299" y="2287894"/>
              <a:ext cx="11521" cy="39984"/>
            </a:xfrm>
            <a:custGeom>
              <a:rect b="b" l="l" r="r" t="t"/>
              <a:pathLst>
                <a:path extrusionOk="0" h="1527" w="44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3"/>
            <p:cNvSpPr/>
            <p:nvPr/>
          </p:nvSpPr>
          <p:spPr>
            <a:xfrm>
              <a:off x="5872933" y="2270664"/>
              <a:ext cx="135167" cy="57214"/>
            </a:xfrm>
            <a:custGeom>
              <a:rect b="b" l="l" r="r" t="t"/>
              <a:pathLst>
                <a:path extrusionOk="0" h="2185" w="5162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3"/>
            <p:cNvSpPr/>
            <p:nvPr/>
          </p:nvSpPr>
          <p:spPr>
            <a:xfrm>
              <a:off x="5911897" y="2018843"/>
              <a:ext cx="57240" cy="34512"/>
            </a:xfrm>
            <a:custGeom>
              <a:rect b="b" l="l" r="r" t="t"/>
              <a:pathLst>
                <a:path extrusionOk="0" h="1318" w="2186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3"/>
            <p:cNvSpPr/>
            <p:nvPr/>
          </p:nvSpPr>
          <p:spPr>
            <a:xfrm>
              <a:off x="5929126" y="2007610"/>
              <a:ext cx="22755" cy="22755"/>
            </a:xfrm>
            <a:custGeom>
              <a:rect b="b" l="l" r="r" t="t"/>
              <a:pathLst>
                <a:path extrusionOk="0" h="869" w="869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25" name="Google Shape;2125;p43"/>
          <p:cNvCxnSpPr/>
          <p:nvPr/>
        </p:nvCxnSpPr>
        <p:spPr>
          <a:xfrm>
            <a:off x="5962675" y="4408675"/>
            <a:ext cx="1680600" cy="11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126" name="Google Shape;2126;p43"/>
          <p:cNvCxnSpPr>
            <a:endCxn id="2092" idx="0"/>
          </p:cNvCxnSpPr>
          <p:nvPr/>
        </p:nvCxnSpPr>
        <p:spPr>
          <a:xfrm flipH="1">
            <a:off x="2351587" y="3183325"/>
            <a:ext cx="4200" cy="534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127" name="Google Shape;2127;p43"/>
          <p:cNvCxnSpPr>
            <a:endCxn id="2086" idx="1"/>
          </p:cNvCxnSpPr>
          <p:nvPr/>
        </p:nvCxnSpPr>
        <p:spPr>
          <a:xfrm flipH="1" rot="10800000">
            <a:off x="2723875" y="4069000"/>
            <a:ext cx="810600" cy="5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128" name="Google Shape;2128;p43"/>
          <p:cNvCxnSpPr/>
          <p:nvPr/>
        </p:nvCxnSpPr>
        <p:spPr>
          <a:xfrm>
            <a:off x="5987238" y="2546163"/>
            <a:ext cx="496800" cy="9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129" name="Google Shape;2129;p43"/>
          <p:cNvCxnSpPr/>
          <p:nvPr/>
        </p:nvCxnSpPr>
        <p:spPr>
          <a:xfrm>
            <a:off x="5997063" y="3732388"/>
            <a:ext cx="496800" cy="9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130" name="Google Shape;2130;p43"/>
          <p:cNvCxnSpPr>
            <a:stCxn id="2093" idx="2"/>
            <a:endCxn id="2092" idx="1"/>
          </p:cNvCxnSpPr>
          <p:nvPr/>
        </p:nvCxnSpPr>
        <p:spPr>
          <a:xfrm flipH="1" rot="-5400000">
            <a:off x="1214238" y="3282825"/>
            <a:ext cx="262500" cy="1309800"/>
          </a:xfrm>
          <a:prstGeom prst="bentConnector2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44"/>
          <p:cNvSpPr txBox="1"/>
          <p:nvPr>
            <p:ph type="title"/>
          </p:nvPr>
        </p:nvSpPr>
        <p:spPr>
          <a:xfrm>
            <a:off x="1984050" y="708925"/>
            <a:ext cx="5175900" cy="10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시연</a:t>
            </a:r>
            <a:endParaRPr/>
          </a:p>
        </p:txBody>
      </p:sp>
      <p:pic>
        <p:nvPicPr>
          <p:cNvPr id="2136" name="Google Shape;2136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838" y="1955400"/>
            <a:ext cx="2314324" cy="231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5"/>
          <p:cNvSpPr txBox="1"/>
          <p:nvPr>
            <p:ph type="title"/>
          </p:nvPr>
        </p:nvSpPr>
        <p:spPr>
          <a:xfrm>
            <a:off x="1361825" y="2484925"/>
            <a:ext cx="42579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기대효과</a:t>
            </a:r>
            <a:endParaRPr/>
          </a:p>
        </p:txBody>
      </p:sp>
      <p:sp>
        <p:nvSpPr>
          <p:cNvPr id="2142" name="Google Shape;2142;p45"/>
          <p:cNvSpPr txBox="1"/>
          <p:nvPr>
            <p:ph idx="2" type="title"/>
          </p:nvPr>
        </p:nvSpPr>
        <p:spPr>
          <a:xfrm>
            <a:off x="1361825" y="1491425"/>
            <a:ext cx="1907700" cy="9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143" name="Google Shape;2143;p45"/>
          <p:cNvGrpSpPr/>
          <p:nvPr/>
        </p:nvGrpSpPr>
        <p:grpSpPr>
          <a:xfrm>
            <a:off x="3605350" y="1341850"/>
            <a:ext cx="5008400" cy="3537774"/>
            <a:chOff x="3605350" y="1341850"/>
            <a:chExt cx="5008400" cy="3537774"/>
          </a:xfrm>
        </p:grpSpPr>
        <p:sp>
          <p:nvSpPr>
            <p:cNvPr id="2144" name="Google Shape;2144;p45"/>
            <p:cNvSpPr/>
            <p:nvPr/>
          </p:nvSpPr>
          <p:spPr>
            <a:xfrm>
              <a:off x="7254675" y="3651575"/>
              <a:ext cx="533900" cy="1196800"/>
            </a:xfrm>
            <a:custGeom>
              <a:rect b="b" l="l" r="r" t="t"/>
              <a:pathLst>
                <a:path extrusionOk="0" h="47872" w="21356">
                  <a:moveTo>
                    <a:pt x="13617" y="0"/>
                  </a:moveTo>
                  <a:cubicBezTo>
                    <a:pt x="13266" y="0"/>
                    <a:pt x="12912" y="27"/>
                    <a:pt x="12558" y="78"/>
                  </a:cubicBezTo>
                  <a:cubicBezTo>
                    <a:pt x="7550" y="895"/>
                    <a:pt x="4697" y="6022"/>
                    <a:pt x="3151" y="10362"/>
                  </a:cubicBezTo>
                  <a:cubicBezTo>
                    <a:pt x="1724" y="14508"/>
                    <a:pt x="981" y="18848"/>
                    <a:pt x="610" y="23187"/>
                  </a:cubicBezTo>
                  <a:cubicBezTo>
                    <a:pt x="0" y="29503"/>
                    <a:pt x="60" y="35878"/>
                    <a:pt x="431" y="42254"/>
                  </a:cubicBezTo>
                  <a:cubicBezTo>
                    <a:pt x="550" y="44111"/>
                    <a:pt x="669" y="45969"/>
                    <a:pt x="922" y="47827"/>
                  </a:cubicBezTo>
                  <a:cubicBezTo>
                    <a:pt x="922" y="47856"/>
                    <a:pt x="937" y="47871"/>
                    <a:pt x="952" y="47871"/>
                  </a:cubicBezTo>
                  <a:cubicBezTo>
                    <a:pt x="966" y="47871"/>
                    <a:pt x="981" y="47856"/>
                    <a:pt x="981" y="47827"/>
                  </a:cubicBezTo>
                  <a:cubicBezTo>
                    <a:pt x="550" y="41020"/>
                    <a:pt x="119" y="34258"/>
                    <a:pt x="491" y="27512"/>
                  </a:cubicBezTo>
                  <a:cubicBezTo>
                    <a:pt x="669" y="22741"/>
                    <a:pt x="1234" y="17986"/>
                    <a:pt x="2467" y="13334"/>
                  </a:cubicBezTo>
                  <a:cubicBezTo>
                    <a:pt x="3716" y="8564"/>
                    <a:pt x="6123" y="2381"/>
                    <a:pt x="11325" y="643"/>
                  </a:cubicBezTo>
                  <a:cubicBezTo>
                    <a:pt x="12108" y="359"/>
                    <a:pt x="12935" y="209"/>
                    <a:pt x="13755" y="209"/>
                  </a:cubicBezTo>
                  <a:cubicBezTo>
                    <a:pt x="15081" y="209"/>
                    <a:pt x="16388" y="600"/>
                    <a:pt x="17462" y="1445"/>
                  </a:cubicBezTo>
                  <a:cubicBezTo>
                    <a:pt x="20494" y="3927"/>
                    <a:pt x="20984" y="8697"/>
                    <a:pt x="21103" y="12338"/>
                  </a:cubicBezTo>
                  <a:cubicBezTo>
                    <a:pt x="21237" y="16366"/>
                    <a:pt x="20806" y="20393"/>
                    <a:pt x="20182" y="24361"/>
                  </a:cubicBezTo>
                  <a:cubicBezTo>
                    <a:pt x="19246" y="30424"/>
                    <a:pt x="17834" y="36369"/>
                    <a:pt x="16214" y="42254"/>
                  </a:cubicBezTo>
                  <a:cubicBezTo>
                    <a:pt x="15723" y="44111"/>
                    <a:pt x="15233" y="45910"/>
                    <a:pt x="14668" y="47767"/>
                  </a:cubicBezTo>
                  <a:cubicBezTo>
                    <a:pt x="14668" y="47809"/>
                    <a:pt x="14728" y="47851"/>
                    <a:pt x="14789" y="47851"/>
                  </a:cubicBezTo>
                  <a:cubicBezTo>
                    <a:pt x="14814" y="47851"/>
                    <a:pt x="14840" y="47844"/>
                    <a:pt x="14862" y="47827"/>
                  </a:cubicBezTo>
                  <a:cubicBezTo>
                    <a:pt x="16838" y="41258"/>
                    <a:pt x="18577" y="34511"/>
                    <a:pt x="19810" y="27764"/>
                  </a:cubicBezTo>
                  <a:cubicBezTo>
                    <a:pt x="20613" y="23365"/>
                    <a:pt x="21237" y="18848"/>
                    <a:pt x="21296" y="14330"/>
                  </a:cubicBezTo>
                  <a:cubicBezTo>
                    <a:pt x="21356" y="11595"/>
                    <a:pt x="21178" y="8816"/>
                    <a:pt x="20434" y="6156"/>
                  </a:cubicBezTo>
                  <a:cubicBezTo>
                    <a:pt x="19989" y="4611"/>
                    <a:pt x="19320" y="3050"/>
                    <a:pt x="18131" y="1876"/>
                  </a:cubicBezTo>
                  <a:cubicBezTo>
                    <a:pt x="16902" y="598"/>
                    <a:pt x="15296" y="0"/>
                    <a:pt x="13617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5"/>
            <p:cNvSpPr/>
            <p:nvPr/>
          </p:nvSpPr>
          <p:spPr>
            <a:xfrm>
              <a:off x="7447875" y="3656850"/>
              <a:ext cx="178350" cy="1188925"/>
            </a:xfrm>
            <a:custGeom>
              <a:rect b="b" l="l" r="r" t="t"/>
              <a:pathLst>
                <a:path extrusionOk="0" fill="none" h="47557" w="7134">
                  <a:moveTo>
                    <a:pt x="7134" y="1"/>
                  </a:moveTo>
                  <a:lnTo>
                    <a:pt x="0" y="47556"/>
                  </a:lnTo>
                </a:path>
              </a:pathLst>
            </a:custGeom>
            <a:noFill/>
            <a:ln cap="flat" cmpd="sng" w="6325">
              <a:solidFill>
                <a:srgbClr val="94A2D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5"/>
            <p:cNvSpPr/>
            <p:nvPr/>
          </p:nvSpPr>
          <p:spPr>
            <a:xfrm>
              <a:off x="7869175" y="4104250"/>
              <a:ext cx="561775" cy="744125"/>
            </a:xfrm>
            <a:custGeom>
              <a:rect b="b" l="l" r="r" t="t"/>
              <a:pathLst>
                <a:path extrusionOk="0" h="29765" w="22471">
                  <a:moveTo>
                    <a:pt x="15839" y="1"/>
                  </a:moveTo>
                  <a:cubicBezTo>
                    <a:pt x="14731" y="1"/>
                    <a:pt x="13610" y="264"/>
                    <a:pt x="12633" y="741"/>
                  </a:cubicBezTo>
                  <a:cubicBezTo>
                    <a:pt x="9155" y="2539"/>
                    <a:pt x="6926" y="6254"/>
                    <a:pt x="5262" y="9657"/>
                  </a:cubicBezTo>
                  <a:cubicBezTo>
                    <a:pt x="3954" y="12436"/>
                    <a:pt x="2914" y="15408"/>
                    <a:pt x="2096" y="18381"/>
                  </a:cubicBezTo>
                  <a:cubicBezTo>
                    <a:pt x="1115" y="22096"/>
                    <a:pt x="372" y="25886"/>
                    <a:pt x="1" y="29720"/>
                  </a:cubicBezTo>
                  <a:cubicBezTo>
                    <a:pt x="1" y="29749"/>
                    <a:pt x="30" y="29764"/>
                    <a:pt x="60" y="29764"/>
                  </a:cubicBezTo>
                  <a:cubicBezTo>
                    <a:pt x="90" y="29764"/>
                    <a:pt x="120" y="29749"/>
                    <a:pt x="120" y="29720"/>
                  </a:cubicBezTo>
                  <a:cubicBezTo>
                    <a:pt x="982" y="23656"/>
                    <a:pt x="2096" y="17638"/>
                    <a:pt x="4459" y="11946"/>
                  </a:cubicBezTo>
                  <a:cubicBezTo>
                    <a:pt x="6005" y="8171"/>
                    <a:pt x="8115" y="4144"/>
                    <a:pt x="11518" y="1662"/>
                  </a:cubicBezTo>
                  <a:cubicBezTo>
                    <a:pt x="12807" y="758"/>
                    <a:pt x="14394" y="165"/>
                    <a:pt x="15953" y="165"/>
                  </a:cubicBezTo>
                  <a:cubicBezTo>
                    <a:pt x="17162" y="165"/>
                    <a:pt x="18354" y="521"/>
                    <a:pt x="19380" y="1365"/>
                  </a:cubicBezTo>
                  <a:cubicBezTo>
                    <a:pt x="22159" y="3653"/>
                    <a:pt x="21416" y="8052"/>
                    <a:pt x="20613" y="11024"/>
                  </a:cubicBezTo>
                  <a:cubicBezTo>
                    <a:pt x="18889" y="17712"/>
                    <a:pt x="15174" y="23775"/>
                    <a:pt x="11637" y="29660"/>
                  </a:cubicBezTo>
                  <a:cubicBezTo>
                    <a:pt x="11595" y="29702"/>
                    <a:pt x="11642" y="29744"/>
                    <a:pt x="11694" y="29744"/>
                  </a:cubicBezTo>
                  <a:cubicBezTo>
                    <a:pt x="11716" y="29744"/>
                    <a:pt x="11738" y="29737"/>
                    <a:pt x="11756" y="29720"/>
                  </a:cubicBezTo>
                  <a:cubicBezTo>
                    <a:pt x="13807" y="26629"/>
                    <a:pt x="15605" y="23404"/>
                    <a:pt x="17269" y="20119"/>
                  </a:cubicBezTo>
                  <a:cubicBezTo>
                    <a:pt x="18518" y="17519"/>
                    <a:pt x="19692" y="14859"/>
                    <a:pt x="20494" y="12065"/>
                  </a:cubicBezTo>
                  <a:cubicBezTo>
                    <a:pt x="21416" y="9033"/>
                    <a:pt x="22471" y="4575"/>
                    <a:pt x="20123" y="1855"/>
                  </a:cubicBezTo>
                  <a:cubicBezTo>
                    <a:pt x="19054" y="566"/>
                    <a:pt x="17461" y="1"/>
                    <a:pt x="15839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5"/>
            <p:cNvSpPr/>
            <p:nvPr/>
          </p:nvSpPr>
          <p:spPr>
            <a:xfrm>
              <a:off x="8020775" y="4117925"/>
              <a:ext cx="305050" cy="727850"/>
            </a:xfrm>
            <a:custGeom>
              <a:rect b="b" l="l" r="r" t="t"/>
              <a:pathLst>
                <a:path extrusionOk="0" fill="none" h="29114" w="12202">
                  <a:moveTo>
                    <a:pt x="12201" y="0"/>
                  </a:moveTo>
                  <a:lnTo>
                    <a:pt x="0" y="29113"/>
                  </a:lnTo>
                </a:path>
              </a:pathLst>
            </a:custGeom>
            <a:noFill/>
            <a:ln cap="flat" cmpd="sng" w="6325">
              <a:solidFill>
                <a:srgbClr val="94A2D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5"/>
            <p:cNvSpPr/>
            <p:nvPr/>
          </p:nvSpPr>
          <p:spPr>
            <a:xfrm>
              <a:off x="7468875" y="3756925"/>
              <a:ext cx="681950" cy="1092425"/>
            </a:xfrm>
            <a:custGeom>
              <a:rect b="b" l="l" r="r" t="t"/>
              <a:pathLst>
                <a:path extrusionOk="0" h="43697" w="27278">
                  <a:moveTo>
                    <a:pt x="20843" y="1"/>
                  </a:moveTo>
                  <a:cubicBezTo>
                    <a:pt x="20544" y="1"/>
                    <a:pt x="20232" y="28"/>
                    <a:pt x="19906" y="84"/>
                  </a:cubicBezTo>
                  <a:cubicBezTo>
                    <a:pt x="17246" y="575"/>
                    <a:pt x="15017" y="2685"/>
                    <a:pt x="13412" y="4662"/>
                  </a:cubicBezTo>
                  <a:cubicBezTo>
                    <a:pt x="10930" y="7634"/>
                    <a:pt x="9385" y="11171"/>
                    <a:pt x="8077" y="14752"/>
                  </a:cubicBezTo>
                  <a:cubicBezTo>
                    <a:pt x="4986" y="22926"/>
                    <a:pt x="2638" y="31412"/>
                    <a:pt x="721" y="40016"/>
                  </a:cubicBezTo>
                  <a:cubicBezTo>
                    <a:pt x="468" y="41131"/>
                    <a:pt x="215" y="42305"/>
                    <a:pt x="37" y="43494"/>
                  </a:cubicBezTo>
                  <a:cubicBezTo>
                    <a:pt x="0" y="43567"/>
                    <a:pt x="54" y="43618"/>
                    <a:pt x="115" y="43618"/>
                  </a:cubicBezTo>
                  <a:cubicBezTo>
                    <a:pt x="153" y="43618"/>
                    <a:pt x="193" y="43599"/>
                    <a:pt x="215" y="43553"/>
                  </a:cubicBezTo>
                  <a:cubicBezTo>
                    <a:pt x="1895" y="35127"/>
                    <a:pt x="4064" y="26894"/>
                    <a:pt x="6843" y="18780"/>
                  </a:cubicBezTo>
                  <a:cubicBezTo>
                    <a:pt x="8151" y="14946"/>
                    <a:pt x="9444" y="11037"/>
                    <a:pt x="11614" y="7574"/>
                  </a:cubicBezTo>
                  <a:cubicBezTo>
                    <a:pt x="13159" y="4974"/>
                    <a:pt x="15270" y="2373"/>
                    <a:pt x="18049" y="946"/>
                  </a:cubicBezTo>
                  <a:cubicBezTo>
                    <a:pt x="18942" y="500"/>
                    <a:pt x="19877" y="253"/>
                    <a:pt x="20787" y="253"/>
                  </a:cubicBezTo>
                  <a:cubicBezTo>
                    <a:pt x="22027" y="253"/>
                    <a:pt x="23218" y="712"/>
                    <a:pt x="24186" y="1749"/>
                  </a:cubicBezTo>
                  <a:cubicBezTo>
                    <a:pt x="25732" y="3547"/>
                    <a:pt x="26416" y="5895"/>
                    <a:pt x="26653" y="8124"/>
                  </a:cubicBezTo>
                  <a:cubicBezTo>
                    <a:pt x="26965" y="10918"/>
                    <a:pt x="26728" y="13772"/>
                    <a:pt x="26222" y="16491"/>
                  </a:cubicBezTo>
                  <a:cubicBezTo>
                    <a:pt x="25732" y="19582"/>
                    <a:pt x="24929" y="22614"/>
                    <a:pt x="24053" y="25586"/>
                  </a:cubicBezTo>
                  <a:cubicBezTo>
                    <a:pt x="22269" y="31233"/>
                    <a:pt x="20100" y="36673"/>
                    <a:pt x="17618" y="42067"/>
                  </a:cubicBezTo>
                  <a:cubicBezTo>
                    <a:pt x="17365" y="42558"/>
                    <a:pt x="17187" y="43048"/>
                    <a:pt x="16934" y="43613"/>
                  </a:cubicBezTo>
                  <a:cubicBezTo>
                    <a:pt x="16892" y="43655"/>
                    <a:pt x="16939" y="43697"/>
                    <a:pt x="16997" y="43697"/>
                  </a:cubicBezTo>
                  <a:cubicBezTo>
                    <a:pt x="17021" y="43697"/>
                    <a:pt x="17046" y="43690"/>
                    <a:pt x="17068" y="43672"/>
                  </a:cubicBezTo>
                  <a:cubicBezTo>
                    <a:pt x="19535" y="38411"/>
                    <a:pt x="21823" y="33017"/>
                    <a:pt x="23622" y="27444"/>
                  </a:cubicBezTo>
                  <a:cubicBezTo>
                    <a:pt x="25539" y="21693"/>
                    <a:pt x="27277" y="15377"/>
                    <a:pt x="26906" y="9179"/>
                  </a:cubicBezTo>
                  <a:cubicBezTo>
                    <a:pt x="26739" y="5649"/>
                    <a:pt x="25156" y="1"/>
                    <a:pt x="20843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5"/>
            <p:cNvSpPr/>
            <p:nvPr/>
          </p:nvSpPr>
          <p:spPr>
            <a:xfrm>
              <a:off x="7697175" y="3763475"/>
              <a:ext cx="323625" cy="1085275"/>
            </a:xfrm>
            <a:custGeom>
              <a:rect b="b" l="l" r="r" t="t"/>
              <a:pathLst>
                <a:path extrusionOk="0" fill="none" h="43411" w="12945">
                  <a:moveTo>
                    <a:pt x="12944" y="1"/>
                  </a:moveTo>
                  <a:lnTo>
                    <a:pt x="0" y="43410"/>
                  </a:lnTo>
                </a:path>
              </a:pathLst>
            </a:custGeom>
            <a:noFill/>
            <a:ln cap="flat" cmpd="sng" w="6325">
              <a:solidFill>
                <a:srgbClr val="94A2D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5"/>
            <p:cNvSpPr/>
            <p:nvPr/>
          </p:nvSpPr>
          <p:spPr>
            <a:xfrm>
              <a:off x="8104800" y="4457275"/>
              <a:ext cx="508950" cy="390600"/>
            </a:xfrm>
            <a:custGeom>
              <a:rect b="b" l="l" r="r" t="t"/>
              <a:pathLst>
                <a:path extrusionOk="0" h="15624" w="20358">
                  <a:moveTo>
                    <a:pt x="15703" y="1"/>
                  </a:moveTo>
                  <a:cubicBezTo>
                    <a:pt x="14969" y="1"/>
                    <a:pt x="14242" y="101"/>
                    <a:pt x="13611" y="247"/>
                  </a:cubicBezTo>
                  <a:cubicBezTo>
                    <a:pt x="11248" y="738"/>
                    <a:pt x="9212" y="2283"/>
                    <a:pt x="7532" y="4022"/>
                  </a:cubicBezTo>
                  <a:cubicBezTo>
                    <a:pt x="6180" y="5374"/>
                    <a:pt x="5006" y="6935"/>
                    <a:pt x="3951" y="8599"/>
                  </a:cubicBezTo>
                  <a:cubicBezTo>
                    <a:pt x="2465" y="10769"/>
                    <a:pt x="1097" y="13117"/>
                    <a:pt x="42" y="15539"/>
                  </a:cubicBezTo>
                  <a:cubicBezTo>
                    <a:pt x="0" y="15581"/>
                    <a:pt x="47" y="15623"/>
                    <a:pt x="79" y="15623"/>
                  </a:cubicBezTo>
                  <a:cubicBezTo>
                    <a:pt x="92" y="15623"/>
                    <a:pt x="102" y="15616"/>
                    <a:pt x="102" y="15599"/>
                  </a:cubicBezTo>
                  <a:cubicBezTo>
                    <a:pt x="2093" y="12002"/>
                    <a:pt x="3891" y="8421"/>
                    <a:pt x="6551" y="5315"/>
                  </a:cubicBezTo>
                  <a:cubicBezTo>
                    <a:pt x="8156" y="3398"/>
                    <a:pt x="10133" y="1600"/>
                    <a:pt x="12496" y="738"/>
                  </a:cubicBezTo>
                  <a:cubicBezTo>
                    <a:pt x="13413" y="394"/>
                    <a:pt x="14501" y="167"/>
                    <a:pt x="15565" y="167"/>
                  </a:cubicBezTo>
                  <a:cubicBezTo>
                    <a:pt x="16432" y="167"/>
                    <a:pt x="17282" y="318"/>
                    <a:pt x="18009" y="678"/>
                  </a:cubicBezTo>
                  <a:cubicBezTo>
                    <a:pt x="19867" y="1540"/>
                    <a:pt x="20164" y="3591"/>
                    <a:pt x="19793" y="5374"/>
                  </a:cubicBezTo>
                  <a:cubicBezTo>
                    <a:pt x="18990" y="9402"/>
                    <a:pt x="15959" y="12626"/>
                    <a:pt x="13239" y="15539"/>
                  </a:cubicBezTo>
                  <a:cubicBezTo>
                    <a:pt x="13197" y="15581"/>
                    <a:pt x="13244" y="15623"/>
                    <a:pt x="13296" y="15623"/>
                  </a:cubicBezTo>
                  <a:cubicBezTo>
                    <a:pt x="13318" y="15623"/>
                    <a:pt x="13340" y="15616"/>
                    <a:pt x="13358" y="15599"/>
                  </a:cubicBezTo>
                  <a:cubicBezTo>
                    <a:pt x="14963" y="14113"/>
                    <a:pt x="16449" y="12314"/>
                    <a:pt x="17697" y="10457"/>
                  </a:cubicBezTo>
                  <a:cubicBezTo>
                    <a:pt x="18559" y="9164"/>
                    <a:pt x="19362" y="7737"/>
                    <a:pt x="19793" y="6192"/>
                  </a:cubicBezTo>
                  <a:cubicBezTo>
                    <a:pt x="20298" y="4453"/>
                    <a:pt x="20357" y="2164"/>
                    <a:pt x="18812" y="916"/>
                  </a:cubicBezTo>
                  <a:cubicBezTo>
                    <a:pt x="17982" y="240"/>
                    <a:pt x="16835" y="1"/>
                    <a:pt x="15703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5"/>
            <p:cNvSpPr/>
            <p:nvPr/>
          </p:nvSpPr>
          <p:spPr>
            <a:xfrm>
              <a:off x="8277850" y="4466425"/>
              <a:ext cx="243025" cy="379350"/>
            </a:xfrm>
            <a:custGeom>
              <a:rect b="b" l="l" r="r" t="t"/>
              <a:pathLst>
                <a:path extrusionOk="0" fill="none" h="15174" w="9721">
                  <a:moveTo>
                    <a:pt x="9720" y="0"/>
                  </a:moveTo>
                  <a:lnTo>
                    <a:pt x="1" y="15173"/>
                  </a:lnTo>
                </a:path>
              </a:pathLst>
            </a:custGeom>
            <a:noFill/>
            <a:ln cap="flat" cmpd="sng" w="6325">
              <a:solidFill>
                <a:srgbClr val="94A2D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5"/>
            <p:cNvSpPr/>
            <p:nvPr/>
          </p:nvSpPr>
          <p:spPr>
            <a:xfrm>
              <a:off x="5210175" y="1966560"/>
              <a:ext cx="618582" cy="616040"/>
            </a:xfrm>
            <a:custGeom>
              <a:rect b="b" l="l" r="r" t="t"/>
              <a:pathLst>
                <a:path extrusionOk="0" h="7027" w="7056">
                  <a:moveTo>
                    <a:pt x="3517" y="2246"/>
                  </a:moveTo>
                  <a:cubicBezTo>
                    <a:pt x="3014" y="2246"/>
                    <a:pt x="2546" y="2543"/>
                    <a:pt x="2342" y="3022"/>
                  </a:cubicBezTo>
                  <a:cubicBezTo>
                    <a:pt x="2102" y="3683"/>
                    <a:pt x="2395" y="4415"/>
                    <a:pt x="3051" y="4684"/>
                  </a:cubicBezTo>
                  <a:cubicBezTo>
                    <a:pt x="3203" y="4747"/>
                    <a:pt x="3363" y="4777"/>
                    <a:pt x="3520" y="4777"/>
                  </a:cubicBezTo>
                  <a:cubicBezTo>
                    <a:pt x="4021" y="4777"/>
                    <a:pt x="4502" y="4475"/>
                    <a:pt x="4684" y="3976"/>
                  </a:cubicBezTo>
                  <a:cubicBezTo>
                    <a:pt x="4954" y="3338"/>
                    <a:pt x="4638" y="2606"/>
                    <a:pt x="4005" y="2342"/>
                  </a:cubicBezTo>
                  <a:cubicBezTo>
                    <a:pt x="3844" y="2277"/>
                    <a:pt x="3679" y="2246"/>
                    <a:pt x="3517" y="2246"/>
                  </a:cubicBezTo>
                  <a:close/>
                  <a:moveTo>
                    <a:pt x="3540" y="1723"/>
                  </a:moveTo>
                  <a:cubicBezTo>
                    <a:pt x="3760" y="1723"/>
                    <a:pt x="3984" y="1764"/>
                    <a:pt x="4198" y="1851"/>
                  </a:cubicBezTo>
                  <a:cubicBezTo>
                    <a:pt x="5100" y="2243"/>
                    <a:pt x="5539" y="3267"/>
                    <a:pt x="5176" y="4169"/>
                  </a:cubicBezTo>
                  <a:cubicBezTo>
                    <a:pt x="4898" y="4866"/>
                    <a:pt x="4235" y="5287"/>
                    <a:pt x="3539" y="5287"/>
                  </a:cubicBezTo>
                  <a:cubicBezTo>
                    <a:pt x="3311" y="5287"/>
                    <a:pt x="3080" y="5242"/>
                    <a:pt x="2858" y="5147"/>
                  </a:cubicBezTo>
                  <a:cubicBezTo>
                    <a:pt x="1956" y="4778"/>
                    <a:pt x="1517" y="3753"/>
                    <a:pt x="1880" y="2828"/>
                  </a:cubicBezTo>
                  <a:cubicBezTo>
                    <a:pt x="2161" y="2142"/>
                    <a:pt x="2836" y="1723"/>
                    <a:pt x="3540" y="1723"/>
                  </a:cubicBezTo>
                  <a:close/>
                  <a:moveTo>
                    <a:pt x="2957" y="0"/>
                  </a:moveTo>
                  <a:cubicBezTo>
                    <a:pt x="2395" y="94"/>
                    <a:pt x="1856" y="317"/>
                    <a:pt x="1417" y="633"/>
                  </a:cubicBezTo>
                  <a:lnTo>
                    <a:pt x="1809" y="1288"/>
                  </a:lnTo>
                  <a:cubicBezTo>
                    <a:pt x="1610" y="1435"/>
                    <a:pt x="1441" y="1610"/>
                    <a:pt x="1294" y="1827"/>
                  </a:cubicBezTo>
                  <a:lnTo>
                    <a:pt x="638" y="1435"/>
                  </a:lnTo>
                  <a:cubicBezTo>
                    <a:pt x="469" y="1657"/>
                    <a:pt x="346" y="1903"/>
                    <a:pt x="223" y="2167"/>
                  </a:cubicBezTo>
                  <a:cubicBezTo>
                    <a:pt x="123" y="2436"/>
                    <a:pt x="53" y="2705"/>
                    <a:pt x="0" y="2975"/>
                  </a:cubicBezTo>
                  <a:lnTo>
                    <a:pt x="732" y="3145"/>
                  </a:lnTo>
                  <a:cubicBezTo>
                    <a:pt x="709" y="3414"/>
                    <a:pt x="709" y="3660"/>
                    <a:pt x="761" y="3900"/>
                  </a:cubicBezTo>
                  <a:lnTo>
                    <a:pt x="29" y="4099"/>
                  </a:lnTo>
                  <a:cubicBezTo>
                    <a:pt x="100" y="4632"/>
                    <a:pt x="322" y="5170"/>
                    <a:pt x="662" y="5610"/>
                  </a:cubicBezTo>
                  <a:lnTo>
                    <a:pt x="1318" y="5217"/>
                  </a:lnTo>
                  <a:cubicBezTo>
                    <a:pt x="1464" y="5416"/>
                    <a:pt x="1640" y="5586"/>
                    <a:pt x="1833" y="5756"/>
                  </a:cubicBezTo>
                  <a:lnTo>
                    <a:pt x="1464" y="6388"/>
                  </a:lnTo>
                  <a:cubicBezTo>
                    <a:pt x="1687" y="6558"/>
                    <a:pt x="1932" y="6704"/>
                    <a:pt x="2172" y="6804"/>
                  </a:cubicBezTo>
                  <a:cubicBezTo>
                    <a:pt x="2442" y="6904"/>
                    <a:pt x="2711" y="6974"/>
                    <a:pt x="2981" y="7026"/>
                  </a:cubicBezTo>
                  <a:lnTo>
                    <a:pt x="3174" y="6295"/>
                  </a:lnTo>
                  <a:cubicBezTo>
                    <a:pt x="3297" y="6306"/>
                    <a:pt x="3418" y="6312"/>
                    <a:pt x="3540" y="6312"/>
                  </a:cubicBezTo>
                  <a:cubicBezTo>
                    <a:pt x="3661" y="6312"/>
                    <a:pt x="3783" y="6306"/>
                    <a:pt x="3906" y="6295"/>
                  </a:cubicBezTo>
                  <a:lnTo>
                    <a:pt x="4099" y="7026"/>
                  </a:lnTo>
                  <a:cubicBezTo>
                    <a:pt x="4661" y="6927"/>
                    <a:pt x="5176" y="6704"/>
                    <a:pt x="5639" y="6365"/>
                  </a:cubicBezTo>
                  <a:lnTo>
                    <a:pt x="5246" y="5732"/>
                  </a:lnTo>
                  <a:cubicBezTo>
                    <a:pt x="5446" y="5586"/>
                    <a:pt x="5615" y="5387"/>
                    <a:pt x="5762" y="5194"/>
                  </a:cubicBezTo>
                  <a:lnTo>
                    <a:pt x="6417" y="5586"/>
                  </a:lnTo>
                  <a:cubicBezTo>
                    <a:pt x="6587" y="5364"/>
                    <a:pt x="6710" y="5124"/>
                    <a:pt x="6833" y="4854"/>
                  </a:cubicBezTo>
                  <a:cubicBezTo>
                    <a:pt x="6933" y="4585"/>
                    <a:pt x="7003" y="4316"/>
                    <a:pt x="7056" y="4046"/>
                  </a:cubicBezTo>
                  <a:lnTo>
                    <a:pt x="6295" y="3853"/>
                  </a:lnTo>
                  <a:cubicBezTo>
                    <a:pt x="6347" y="3607"/>
                    <a:pt x="6347" y="3367"/>
                    <a:pt x="6295" y="3121"/>
                  </a:cubicBezTo>
                  <a:lnTo>
                    <a:pt x="7026" y="2928"/>
                  </a:lnTo>
                  <a:cubicBezTo>
                    <a:pt x="6956" y="2366"/>
                    <a:pt x="6710" y="1851"/>
                    <a:pt x="6394" y="1388"/>
                  </a:cubicBezTo>
                  <a:lnTo>
                    <a:pt x="5738" y="1804"/>
                  </a:lnTo>
                  <a:cubicBezTo>
                    <a:pt x="5592" y="1610"/>
                    <a:pt x="5416" y="1411"/>
                    <a:pt x="5223" y="1265"/>
                  </a:cubicBezTo>
                  <a:lnTo>
                    <a:pt x="5592" y="609"/>
                  </a:lnTo>
                  <a:cubicBezTo>
                    <a:pt x="5369" y="463"/>
                    <a:pt x="5124" y="317"/>
                    <a:pt x="4860" y="217"/>
                  </a:cubicBezTo>
                  <a:cubicBezTo>
                    <a:pt x="4614" y="94"/>
                    <a:pt x="4321" y="24"/>
                    <a:pt x="4052" y="0"/>
                  </a:cubicBezTo>
                  <a:lnTo>
                    <a:pt x="3882" y="732"/>
                  </a:lnTo>
                  <a:cubicBezTo>
                    <a:pt x="3759" y="718"/>
                    <a:pt x="3630" y="710"/>
                    <a:pt x="3502" y="710"/>
                  </a:cubicBezTo>
                  <a:cubicBezTo>
                    <a:pt x="3374" y="710"/>
                    <a:pt x="3247" y="718"/>
                    <a:pt x="3127" y="732"/>
                  </a:cubicBezTo>
                  <a:lnTo>
                    <a:pt x="29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5"/>
            <p:cNvSpPr/>
            <p:nvPr/>
          </p:nvSpPr>
          <p:spPr>
            <a:xfrm>
              <a:off x="5646486" y="1500000"/>
              <a:ext cx="436409" cy="436321"/>
            </a:xfrm>
            <a:custGeom>
              <a:rect b="b" l="l" r="r" t="t"/>
              <a:pathLst>
                <a:path extrusionOk="0" h="4977" w="4978">
                  <a:moveTo>
                    <a:pt x="2498" y="1589"/>
                  </a:moveTo>
                  <a:cubicBezTo>
                    <a:pt x="2635" y="1589"/>
                    <a:pt x="2774" y="1620"/>
                    <a:pt x="2904" y="1686"/>
                  </a:cubicBezTo>
                  <a:cubicBezTo>
                    <a:pt x="3343" y="1926"/>
                    <a:pt x="3513" y="2465"/>
                    <a:pt x="3297" y="2904"/>
                  </a:cubicBezTo>
                  <a:cubicBezTo>
                    <a:pt x="3127" y="3208"/>
                    <a:pt x="2820" y="3382"/>
                    <a:pt x="2502" y="3382"/>
                  </a:cubicBezTo>
                  <a:cubicBezTo>
                    <a:pt x="2359" y="3382"/>
                    <a:pt x="2215" y="3347"/>
                    <a:pt x="2079" y="3273"/>
                  </a:cubicBezTo>
                  <a:cubicBezTo>
                    <a:pt x="1640" y="3051"/>
                    <a:pt x="1464" y="2512"/>
                    <a:pt x="1710" y="2073"/>
                  </a:cubicBezTo>
                  <a:cubicBezTo>
                    <a:pt x="1866" y="1764"/>
                    <a:pt x="2176" y="1589"/>
                    <a:pt x="2498" y="1589"/>
                  </a:cubicBezTo>
                  <a:close/>
                  <a:moveTo>
                    <a:pt x="2319" y="0"/>
                  </a:moveTo>
                  <a:cubicBezTo>
                    <a:pt x="1932" y="23"/>
                    <a:pt x="1563" y="146"/>
                    <a:pt x="1224" y="345"/>
                  </a:cubicBezTo>
                  <a:lnTo>
                    <a:pt x="1440" y="831"/>
                  </a:lnTo>
                  <a:cubicBezTo>
                    <a:pt x="1294" y="902"/>
                    <a:pt x="1171" y="1025"/>
                    <a:pt x="1054" y="1148"/>
                  </a:cubicBezTo>
                  <a:lnTo>
                    <a:pt x="615" y="855"/>
                  </a:lnTo>
                  <a:cubicBezTo>
                    <a:pt x="492" y="978"/>
                    <a:pt x="392" y="1148"/>
                    <a:pt x="293" y="1317"/>
                  </a:cubicBezTo>
                  <a:cubicBezTo>
                    <a:pt x="199" y="1487"/>
                    <a:pt x="123" y="1686"/>
                    <a:pt x="76" y="1880"/>
                  </a:cubicBezTo>
                  <a:lnTo>
                    <a:pt x="586" y="2049"/>
                  </a:lnTo>
                  <a:cubicBezTo>
                    <a:pt x="539" y="2219"/>
                    <a:pt x="515" y="2395"/>
                    <a:pt x="539" y="2565"/>
                  </a:cubicBezTo>
                  <a:lnTo>
                    <a:pt x="0" y="2658"/>
                  </a:lnTo>
                  <a:cubicBezTo>
                    <a:pt x="29" y="3051"/>
                    <a:pt x="147" y="3419"/>
                    <a:pt x="346" y="3759"/>
                  </a:cubicBezTo>
                  <a:lnTo>
                    <a:pt x="832" y="3537"/>
                  </a:lnTo>
                  <a:cubicBezTo>
                    <a:pt x="931" y="3683"/>
                    <a:pt x="1025" y="3806"/>
                    <a:pt x="1171" y="3929"/>
                  </a:cubicBezTo>
                  <a:lnTo>
                    <a:pt x="855" y="4368"/>
                  </a:lnTo>
                  <a:cubicBezTo>
                    <a:pt x="1001" y="4491"/>
                    <a:pt x="1148" y="4590"/>
                    <a:pt x="1318" y="4684"/>
                  </a:cubicBezTo>
                  <a:cubicBezTo>
                    <a:pt x="1517" y="4784"/>
                    <a:pt x="1686" y="4854"/>
                    <a:pt x="1880" y="4907"/>
                  </a:cubicBezTo>
                  <a:lnTo>
                    <a:pt x="2049" y="4391"/>
                  </a:lnTo>
                  <a:cubicBezTo>
                    <a:pt x="2179" y="4430"/>
                    <a:pt x="2305" y="4453"/>
                    <a:pt x="2431" y="4453"/>
                  </a:cubicBezTo>
                  <a:cubicBezTo>
                    <a:pt x="2475" y="4453"/>
                    <a:pt x="2520" y="4450"/>
                    <a:pt x="2565" y="4444"/>
                  </a:cubicBezTo>
                  <a:lnTo>
                    <a:pt x="2664" y="4977"/>
                  </a:lnTo>
                  <a:cubicBezTo>
                    <a:pt x="3051" y="4953"/>
                    <a:pt x="3420" y="4831"/>
                    <a:pt x="3759" y="4637"/>
                  </a:cubicBezTo>
                  <a:lnTo>
                    <a:pt x="3543" y="4151"/>
                  </a:lnTo>
                  <a:cubicBezTo>
                    <a:pt x="3689" y="4052"/>
                    <a:pt x="3806" y="3952"/>
                    <a:pt x="3929" y="3806"/>
                  </a:cubicBezTo>
                  <a:lnTo>
                    <a:pt x="4368" y="4122"/>
                  </a:lnTo>
                  <a:cubicBezTo>
                    <a:pt x="4491" y="3976"/>
                    <a:pt x="4614" y="3829"/>
                    <a:pt x="4684" y="3659"/>
                  </a:cubicBezTo>
                  <a:cubicBezTo>
                    <a:pt x="4784" y="3466"/>
                    <a:pt x="4860" y="3296"/>
                    <a:pt x="4907" y="3097"/>
                  </a:cubicBezTo>
                  <a:lnTo>
                    <a:pt x="4392" y="2928"/>
                  </a:lnTo>
                  <a:cubicBezTo>
                    <a:pt x="4444" y="2758"/>
                    <a:pt x="4468" y="2588"/>
                    <a:pt x="4444" y="2418"/>
                  </a:cubicBezTo>
                  <a:lnTo>
                    <a:pt x="4977" y="2319"/>
                  </a:lnTo>
                  <a:cubicBezTo>
                    <a:pt x="4954" y="1926"/>
                    <a:pt x="4831" y="1563"/>
                    <a:pt x="4637" y="1224"/>
                  </a:cubicBezTo>
                  <a:lnTo>
                    <a:pt x="4151" y="1440"/>
                  </a:lnTo>
                  <a:cubicBezTo>
                    <a:pt x="4075" y="1294"/>
                    <a:pt x="3952" y="1171"/>
                    <a:pt x="3835" y="1048"/>
                  </a:cubicBezTo>
                  <a:lnTo>
                    <a:pt x="4128" y="609"/>
                  </a:lnTo>
                  <a:cubicBezTo>
                    <a:pt x="4005" y="492"/>
                    <a:pt x="3835" y="369"/>
                    <a:pt x="3660" y="293"/>
                  </a:cubicBezTo>
                  <a:cubicBezTo>
                    <a:pt x="3490" y="199"/>
                    <a:pt x="3297" y="123"/>
                    <a:pt x="3103" y="76"/>
                  </a:cubicBezTo>
                  <a:lnTo>
                    <a:pt x="2928" y="586"/>
                  </a:lnTo>
                  <a:cubicBezTo>
                    <a:pt x="2803" y="551"/>
                    <a:pt x="2679" y="530"/>
                    <a:pt x="2555" y="530"/>
                  </a:cubicBezTo>
                  <a:cubicBezTo>
                    <a:pt x="2509" y="530"/>
                    <a:pt x="2464" y="532"/>
                    <a:pt x="2418" y="539"/>
                  </a:cubicBezTo>
                  <a:lnTo>
                    <a:pt x="23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5"/>
            <p:cNvSpPr/>
            <p:nvPr/>
          </p:nvSpPr>
          <p:spPr>
            <a:xfrm>
              <a:off x="6418995" y="1347724"/>
              <a:ext cx="761305" cy="276503"/>
            </a:xfrm>
            <a:custGeom>
              <a:rect b="b" l="l" r="r" t="t"/>
              <a:pathLst>
                <a:path extrusionOk="0" h="3154" w="8684">
                  <a:moveTo>
                    <a:pt x="3494" y="0"/>
                  </a:moveTo>
                  <a:cubicBezTo>
                    <a:pt x="3362" y="0"/>
                    <a:pt x="3235" y="25"/>
                    <a:pt x="3121" y="80"/>
                  </a:cubicBezTo>
                  <a:cubicBezTo>
                    <a:pt x="2266" y="496"/>
                    <a:pt x="2389" y="1175"/>
                    <a:pt x="2096" y="1397"/>
                  </a:cubicBezTo>
                  <a:cubicBezTo>
                    <a:pt x="2061" y="1426"/>
                    <a:pt x="2019" y="1437"/>
                    <a:pt x="1972" y="1437"/>
                  </a:cubicBezTo>
                  <a:cubicBezTo>
                    <a:pt x="1792" y="1437"/>
                    <a:pt x="1530" y="1273"/>
                    <a:pt x="1222" y="1273"/>
                  </a:cubicBezTo>
                  <a:cubicBezTo>
                    <a:pt x="996" y="1273"/>
                    <a:pt x="746" y="1361"/>
                    <a:pt x="486" y="1667"/>
                  </a:cubicBezTo>
                  <a:cubicBezTo>
                    <a:pt x="0" y="2229"/>
                    <a:pt x="486" y="3154"/>
                    <a:pt x="486" y="3154"/>
                  </a:cubicBezTo>
                  <a:lnTo>
                    <a:pt x="8683" y="3154"/>
                  </a:lnTo>
                  <a:cubicBezTo>
                    <a:pt x="8683" y="3154"/>
                    <a:pt x="8367" y="2762"/>
                    <a:pt x="7998" y="2639"/>
                  </a:cubicBezTo>
                  <a:cubicBezTo>
                    <a:pt x="7913" y="2609"/>
                    <a:pt x="7837" y="2599"/>
                    <a:pt x="7768" y="2599"/>
                  </a:cubicBezTo>
                  <a:cubicBezTo>
                    <a:pt x="7609" y="2599"/>
                    <a:pt x="7486" y="2654"/>
                    <a:pt x="7374" y="2654"/>
                  </a:cubicBezTo>
                  <a:cubicBezTo>
                    <a:pt x="7256" y="2654"/>
                    <a:pt x="7150" y="2593"/>
                    <a:pt x="7026" y="2346"/>
                  </a:cubicBezTo>
                  <a:cubicBezTo>
                    <a:pt x="6851" y="2006"/>
                    <a:pt x="6757" y="1567"/>
                    <a:pt x="6318" y="1444"/>
                  </a:cubicBezTo>
                  <a:cubicBezTo>
                    <a:pt x="6226" y="1422"/>
                    <a:pt x="6144" y="1412"/>
                    <a:pt x="6069" y="1412"/>
                  </a:cubicBezTo>
                  <a:cubicBezTo>
                    <a:pt x="5650" y="1412"/>
                    <a:pt x="5469" y="1715"/>
                    <a:pt x="5237" y="1715"/>
                  </a:cubicBezTo>
                  <a:cubicBezTo>
                    <a:pt x="5201" y="1715"/>
                    <a:pt x="5163" y="1707"/>
                    <a:pt x="5123" y="1690"/>
                  </a:cubicBezTo>
                  <a:cubicBezTo>
                    <a:pt x="4854" y="1544"/>
                    <a:pt x="4854" y="1005"/>
                    <a:pt x="4561" y="566"/>
                  </a:cubicBezTo>
                  <a:cubicBezTo>
                    <a:pt x="4341" y="235"/>
                    <a:pt x="3897" y="0"/>
                    <a:pt x="3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5"/>
            <p:cNvSpPr/>
            <p:nvPr/>
          </p:nvSpPr>
          <p:spPr>
            <a:xfrm>
              <a:off x="6437930" y="1343954"/>
              <a:ext cx="746489" cy="284393"/>
            </a:xfrm>
            <a:custGeom>
              <a:rect b="b" l="l" r="r" t="t"/>
              <a:pathLst>
                <a:path extrusionOk="0" h="3244" w="8515">
                  <a:moveTo>
                    <a:pt x="3297" y="100"/>
                  </a:moveTo>
                  <a:cubicBezTo>
                    <a:pt x="3684" y="100"/>
                    <a:pt x="4099" y="316"/>
                    <a:pt x="4293" y="632"/>
                  </a:cubicBezTo>
                  <a:cubicBezTo>
                    <a:pt x="4439" y="855"/>
                    <a:pt x="4515" y="1101"/>
                    <a:pt x="4585" y="1294"/>
                  </a:cubicBezTo>
                  <a:cubicBezTo>
                    <a:pt x="4615" y="1417"/>
                    <a:pt x="4662" y="1511"/>
                    <a:pt x="4708" y="1587"/>
                  </a:cubicBezTo>
                  <a:cubicBezTo>
                    <a:pt x="4732" y="1657"/>
                    <a:pt x="4808" y="1733"/>
                    <a:pt x="4878" y="1780"/>
                  </a:cubicBezTo>
                  <a:cubicBezTo>
                    <a:pt x="4931" y="1803"/>
                    <a:pt x="4978" y="1803"/>
                    <a:pt x="5025" y="1803"/>
                  </a:cubicBezTo>
                  <a:cubicBezTo>
                    <a:pt x="5101" y="1803"/>
                    <a:pt x="5147" y="1780"/>
                    <a:pt x="5200" y="1757"/>
                  </a:cubicBezTo>
                  <a:cubicBezTo>
                    <a:pt x="5393" y="1657"/>
                    <a:pt x="5540" y="1511"/>
                    <a:pt x="5833" y="1511"/>
                  </a:cubicBezTo>
                  <a:cubicBezTo>
                    <a:pt x="5903" y="1511"/>
                    <a:pt x="5979" y="1511"/>
                    <a:pt x="6078" y="1540"/>
                  </a:cubicBezTo>
                  <a:cubicBezTo>
                    <a:pt x="6295" y="1587"/>
                    <a:pt x="6418" y="1733"/>
                    <a:pt x="6518" y="1880"/>
                  </a:cubicBezTo>
                  <a:cubicBezTo>
                    <a:pt x="6611" y="2049"/>
                    <a:pt x="6687" y="2243"/>
                    <a:pt x="6758" y="2418"/>
                  </a:cubicBezTo>
                  <a:cubicBezTo>
                    <a:pt x="6834" y="2535"/>
                    <a:pt x="6904" y="2611"/>
                    <a:pt x="6957" y="2682"/>
                  </a:cubicBezTo>
                  <a:cubicBezTo>
                    <a:pt x="7027" y="2734"/>
                    <a:pt x="7103" y="2758"/>
                    <a:pt x="7173" y="2758"/>
                  </a:cubicBezTo>
                  <a:cubicBezTo>
                    <a:pt x="7296" y="2758"/>
                    <a:pt x="7419" y="2682"/>
                    <a:pt x="7566" y="2682"/>
                  </a:cubicBezTo>
                  <a:cubicBezTo>
                    <a:pt x="7613" y="2682"/>
                    <a:pt x="7689" y="2711"/>
                    <a:pt x="7759" y="2734"/>
                  </a:cubicBezTo>
                  <a:cubicBezTo>
                    <a:pt x="7929" y="2781"/>
                    <a:pt x="8099" y="2928"/>
                    <a:pt x="8221" y="3027"/>
                  </a:cubicBezTo>
                  <a:cubicBezTo>
                    <a:pt x="8286" y="3067"/>
                    <a:pt x="8330" y="3107"/>
                    <a:pt x="8370" y="3150"/>
                  </a:cubicBezTo>
                  <a:lnTo>
                    <a:pt x="283" y="3150"/>
                  </a:lnTo>
                  <a:cubicBezTo>
                    <a:pt x="239" y="3051"/>
                    <a:pt x="100" y="2718"/>
                    <a:pt x="100" y="2342"/>
                  </a:cubicBezTo>
                  <a:cubicBezTo>
                    <a:pt x="100" y="2125"/>
                    <a:pt x="147" y="1926"/>
                    <a:pt x="294" y="1733"/>
                  </a:cubicBezTo>
                  <a:cubicBezTo>
                    <a:pt x="563" y="1440"/>
                    <a:pt x="780" y="1364"/>
                    <a:pt x="1002" y="1364"/>
                  </a:cubicBezTo>
                  <a:cubicBezTo>
                    <a:pt x="1148" y="1364"/>
                    <a:pt x="1295" y="1394"/>
                    <a:pt x="1418" y="1440"/>
                  </a:cubicBezTo>
                  <a:cubicBezTo>
                    <a:pt x="1541" y="1487"/>
                    <a:pt x="1634" y="1511"/>
                    <a:pt x="1757" y="1511"/>
                  </a:cubicBezTo>
                  <a:cubicBezTo>
                    <a:pt x="1804" y="1511"/>
                    <a:pt x="1857" y="1511"/>
                    <a:pt x="1904" y="1464"/>
                  </a:cubicBezTo>
                  <a:cubicBezTo>
                    <a:pt x="2003" y="1417"/>
                    <a:pt x="2050" y="1317"/>
                    <a:pt x="2074" y="1218"/>
                  </a:cubicBezTo>
                  <a:cubicBezTo>
                    <a:pt x="2150" y="1048"/>
                    <a:pt x="2196" y="878"/>
                    <a:pt x="2319" y="685"/>
                  </a:cubicBezTo>
                  <a:cubicBezTo>
                    <a:pt x="2442" y="515"/>
                    <a:pt x="2612" y="316"/>
                    <a:pt x="2928" y="170"/>
                  </a:cubicBezTo>
                  <a:cubicBezTo>
                    <a:pt x="3028" y="123"/>
                    <a:pt x="3174" y="100"/>
                    <a:pt x="3297" y="100"/>
                  </a:cubicBezTo>
                  <a:close/>
                  <a:moveTo>
                    <a:pt x="3297" y="0"/>
                  </a:moveTo>
                  <a:cubicBezTo>
                    <a:pt x="3151" y="0"/>
                    <a:pt x="3005" y="24"/>
                    <a:pt x="2882" y="100"/>
                  </a:cubicBezTo>
                  <a:cubicBezTo>
                    <a:pt x="2442" y="293"/>
                    <a:pt x="2243" y="586"/>
                    <a:pt x="2126" y="832"/>
                  </a:cubicBezTo>
                  <a:cubicBezTo>
                    <a:pt x="2074" y="954"/>
                    <a:pt x="2027" y="1072"/>
                    <a:pt x="2003" y="1171"/>
                  </a:cubicBezTo>
                  <a:cubicBezTo>
                    <a:pt x="1951" y="1271"/>
                    <a:pt x="1904" y="1341"/>
                    <a:pt x="1857" y="1394"/>
                  </a:cubicBezTo>
                  <a:cubicBezTo>
                    <a:pt x="1833" y="1417"/>
                    <a:pt x="1781" y="1417"/>
                    <a:pt x="1757" y="1417"/>
                  </a:cubicBezTo>
                  <a:cubicBezTo>
                    <a:pt x="1687" y="1417"/>
                    <a:pt x="1564" y="1394"/>
                    <a:pt x="1441" y="1341"/>
                  </a:cubicBezTo>
                  <a:cubicBezTo>
                    <a:pt x="1318" y="1317"/>
                    <a:pt x="1172" y="1271"/>
                    <a:pt x="1002" y="1271"/>
                  </a:cubicBezTo>
                  <a:cubicBezTo>
                    <a:pt x="756" y="1271"/>
                    <a:pt x="487" y="1364"/>
                    <a:pt x="223" y="1686"/>
                  </a:cubicBezTo>
                  <a:cubicBezTo>
                    <a:pt x="48" y="1880"/>
                    <a:pt x="1" y="2125"/>
                    <a:pt x="1" y="2342"/>
                  </a:cubicBezTo>
                  <a:cubicBezTo>
                    <a:pt x="1" y="2805"/>
                    <a:pt x="223" y="3220"/>
                    <a:pt x="223" y="3220"/>
                  </a:cubicBezTo>
                  <a:cubicBezTo>
                    <a:pt x="223" y="3244"/>
                    <a:pt x="247" y="3244"/>
                    <a:pt x="270" y="3244"/>
                  </a:cubicBezTo>
                  <a:lnTo>
                    <a:pt x="8467" y="3244"/>
                  </a:lnTo>
                  <a:cubicBezTo>
                    <a:pt x="8491" y="3244"/>
                    <a:pt x="8514" y="3244"/>
                    <a:pt x="8514" y="3220"/>
                  </a:cubicBezTo>
                  <a:lnTo>
                    <a:pt x="8514" y="3174"/>
                  </a:lnTo>
                  <a:lnTo>
                    <a:pt x="8298" y="2951"/>
                  </a:lnTo>
                  <a:cubicBezTo>
                    <a:pt x="8175" y="2828"/>
                    <a:pt x="7981" y="2711"/>
                    <a:pt x="7782" y="2635"/>
                  </a:cubicBezTo>
                  <a:cubicBezTo>
                    <a:pt x="7712" y="2611"/>
                    <a:pt x="7636" y="2588"/>
                    <a:pt x="7566" y="2588"/>
                  </a:cubicBezTo>
                  <a:cubicBezTo>
                    <a:pt x="7396" y="2611"/>
                    <a:pt x="7273" y="2658"/>
                    <a:pt x="7173" y="2658"/>
                  </a:cubicBezTo>
                  <a:cubicBezTo>
                    <a:pt x="7127" y="2658"/>
                    <a:pt x="7074" y="2635"/>
                    <a:pt x="7027" y="2611"/>
                  </a:cubicBezTo>
                  <a:cubicBezTo>
                    <a:pt x="6980" y="2565"/>
                    <a:pt x="6904" y="2489"/>
                    <a:pt x="6857" y="2366"/>
                  </a:cubicBezTo>
                  <a:cubicBezTo>
                    <a:pt x="6781" y="2196"/>
                    <a:pt x="6711" y="2003"/>
                    <a:pt x="6588" y="1833"/>
                  </a:cubicBezTo>
                  <a:cubicBezTo>
                    <a:pt x="6488" y="1657"/>
                    <a:pt x="6342" y="1511"/>
                    <a:pt x="6102" y="1440"/>
                  </a:cubicBezTo>
                  <a:cubicBezTo>
                    <a:pt x="6002" y="1417"/>
                    <a:pt x="5903" y="1417"/>
                    <a:pt x="5833" y="1417"/>
                  </a:cubicBezTo>
                  <a:cubicBezTo>
                    <a:pt x="5610" y="1417"/>
                    <a:pt x="5464" y="1487"/>
                    <a:pt x="5347" y="1563"/>
                  </a:cubicBezTo>
                  <a:cubicBezTo>
                    <a:pt x="5270" y="1610"/>
                    <a:pt x="5224" y="1634"/>
                    <a:pt x="5171" y="1657"/>
                  </a:cubicBezTo>
                  <a:cubicBezTo>
                    <a:pt x="5124" y="1686"/>
                    <a:pt x="5077" y="1710"/>
                    <a:pt x="5025" y="1710"/>
                  </a:cubicBezTo>
                  <a:cubicBezTo>
                    <a:pt x="5001" y="1710"/>
                    <a:pt x="4954" y="1710"/>
                    <a:pt x="4931" y="1686"/>
                  </a:cubicBezTo>
                  <a:cubicBezTo>
                    <a:pt x="4878" y="1657"/>
                    <a:pt x="4831" y="1610"/>
                    <a:pt x="4784" y="1540"/>
                  </a:cubicBezTo>
                  <a:cubicBezTo>
                    <a:pt x="4732" y="1440"/>
                    <a:pt x="4685" y="1271"/>
                    <a:pt x="4615" y="1101"/>
                  </a:cubicBezTo>
                  <a:cubicBezTo>
                    <a:pt x="4562" y="954"/>
                    <a:pt x="4492" y="755"/>
                    <a:pt x="4392" y="586"/>
                  </a:cubicBezTo>
                  <a:cubicBezTo>
                    <a:pt x="4176" y="246"/>
                    <a:pt x="3707" y="0"/>
                    <a:pt x="3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5"/>
            <p:cNvSpPr/>
            <p:nvPr/>
          </p:nvSpPr>
          <p:spPr>
            <a:xfrm>
              <a:off x="7145829" y="1341850"/>
              <a:ext cx="70923" cy="70397"/>
            </a:xfrm>
            <a:custGeom>
              <a:rect b="b" l="l" r="r" t="t"/>
              <a:pathLst>
                <a:path extrusionOk="0" h="803" w="809">
                  <a:moveTo>
                    <a:pt x="392" y="100"/>
                  </a:moveTo>
                  <a:cubicBezTo>
                    <a:pt x="562" y="100"/>
                    <a:pt x="709" y="217"/>
                    <a:pt x="709" y="393"/>
                  </a:cubicBezTo>
                  <a:cubicBezTo>
                    <a:pt x="709" y="563"/>
                    <a:pt x="562" y="709"/>
                    <a:pt x="392" y="709"/>
                  </a:cubicBezTo>
                  <a:cubicBezTo>
                    <a:pt x="223" y="709"/>
                    <a:pt x="100" y="563"/>
                    <a:pt x="100" y="393"/>
                  </a:cubicBezTo>
                  <a:cubicBezTo>
                    <a:pt x="100" y="217"/>
                    <a:pt x="223" y="100"/>
                    <a:pt x="392" y="100"/>
                  </a:cubicBezTo>
                  <a:close/>
                  <a:moveTo>
                    <a:pt x="392" y="1"/>
                  </a:moveTo>
                  <a:cubicBezTo>
                    <a:pt x="170" y="1"/>
                    <a:pt x="0" y="170"/>
                    <a:pt x="0" y="393"/>
                  </a:cubicBezTo>
                  <a:cubicBezTo>
                    <a:pt x="0" y="633"/>
                    <a:pt x="170" y="803"/>
                    <a:pt x="392" y="803"/>
                  </a:cubicBezTo>
                  <a:cubicBezTo>
                    <a:pt x="638" y="803"/>
                    <a:pt x="808" y="633"/>
                    <a:pt x="808" y="393"/>
                  </a:cubicBezTo>
                  <a:cubicBezTo>
                    <a:pt x="808" y="170"/>
                    <a:pt x="638" y="1"/>
                    <a:pt x="3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5"/>
            <p:cNvSpPr/>
            <p:nvPr/>
          </p:nvSpPr>
          <p:spPr>
            <a:xfrm>
              <a:off x="7719162" y="2577857"/>
              <a:ext cx="70397" cy="73027"/>
            </a:xfrm>
            <a:custGeom>
              <a:rect b="b" l="l" r="r" t="t"/>
              <a:pathLst>
                <a:path extrusionOk="0" h="833" w="803">
                  <a:moveTo>
                    <a:pt x="393" y="100"/>
                  </a:moveTo>
                  <a:cubicBezTo>
                    <a:pt x="562" y="100"/>
                    <a:pt x="709" y="247"/>
                    <a:pt x="709" y="416"/>
                  </a:cubicBezTo>
                  <a:cubicBezTo>
                    <a:pt x="709" y="586"/>
                    <a:pt x="562" y="733"/>
                    <a:pt x="393" y="733"/>
                  </a:cubicBezTo>
                  <a:cubicBezTo>
                    <a:pt x="217" y="733"/>
                    <a:pt x="100" y="586"/>
                    <a:pt x="100" y="416"/>
                  </a:cubicBezTo>
                  <a:cubicBezTo>
                    <a:pt x="100" y="247"/>
                    <a:pt x="217" y="100"/>
                    <a:pt x="393" y="100"/>
                  </a:cubicBezTo>
                  <a:close/>
                  <a:moveTo>
                    <a:pt x="393" y="1"/>
                  </a:moveTo>
                  <a:cubicBezTo>
                    <a:pt x="170" y="1"/>
                    <a:pt x="0" y="200"/>
                    <a:pt x="0" y="416"/>
                  </a:cubicBezTo>
                  <a:cubicBezTo>
                    <a:pt x="0" y="639"/>
                    <a:pt x="170" y="832"/>
                    <a:pt x="393" y="832"/>
                  </a:cubicBezTo>
                  <a:cubicBezTo>
                    <a:pt x="633" y="832"/>
                    <a:pt x="802" y="639"/>
                    <a:pt x="802" y="416"/>
                  </a:cubicBezTo>
                  <a:cubicBezTo>
                    <a:pt x="802" y="200"/>
                    <a:pt x="633" y="1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5"/>
            <p:cNvSpPr/>
            <p:nvPr/>
          </p:nvSpPr>
          <p:spPr>
            <a:xfrm>
              <a:off x="7451694" y="2445481"/>
              <a:ext cx="53477" cy="51373"/>
            </a:xfrm>
            <a:custGeom>
              <a:rect b="b" l="l" r="r" t="t"/>
              <a:pathLst>
                <a:path extrusionOk="0" h="586" w="610">
                  <a:moveTo>
                    <a:pt x="317" y="100"/>
                  </a:moveTo>
                  <a:cubicBezTo>
                    <a:pt x="416" y="100"/>
                    <a:pt x="516" y="170"/>
                    <a:pt x="516" y="293"/>
                  </a:cubicBezTo>
                  <a:cubicBezTo>
                    <a:pt x="516" y="392"/>
                    <a:pt x="416" y="486"/>
                    <a:pt x="317" y="486"/>
                  </a:cubicBezTo>
                  <a:cubicBezTo>
                    <a:pt x="194" y="486"/>
                    <a:pt x="100" y="392"/>
                    <a:pt x="100" y="293"/>
                  </a:cubicBezTo>
                  <a:cubicBezTo>
                    <a:pt x="100" y="170"/>
                    <a:pt x="194" y="100"/>
                    <a:pt x="317" y="100"/>
                  </a:cubicBezTo>
                  <a:close/>
                  <a:moveTo>
                    <a:pt x="317" y="0"/>
                  </a:moveTo>
                  <a:cubicBezTo>
                    <a:pt x="147" y="0"/>
                    <a:pt x="1" y="123"/>
                    <a:pt x="1" y="293"/>
                  </a:cubicBezTo>
                  <a:cubicBezTo>
                    <a:pt x="1" y="439"/>
                    <a:pt x="147" y="586"/>
                    <a:pt x="317" y="586"/>
                  </a:cubicBezTo>
                  <a:cubicBezTo>
                    <a:pt x="463" y="586"/>
                    <a:pt x="610" y="439"/>
                    <a:pt x="610" y="293"/>
                  </a:cubicBezTo>
                  <a:cubicBezTo>
                    <a:pt x="610" y="123"/>
                    <a:pt x="463" y="0"/>
                    <a:pt x="3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5"/>
            <p:cNvSpPr/>
            <p:nvPr/>
          </p:nvSpPr>
          <p:spPr>
            <a:xfrm>
              <a:off x="7220696" y="2588903"/>
              <a:ext cx="594561" cy="220045"/>
            </a:xfrm>
            <a:custGeom>
              <a:rect b="b" l="l" r="r" t="t"/>
              <a:pathLst>
                <a:path extrusionOk="0" h="2510" w="6782">
                  <a:moveTo>
                    <a:pt x="4106" y="1"/>
                  </a:moveTo>
                  <a:cubicBezTo>
                    <a:pt x="3800" y="1"/>
                    <a:pt x="3470" y="179"/>
                    <a:pt x="3268" y="413"/>
                  </a:cubicBezTo>
                  <a:cubicBezTo>
                    <a:pt x="3046" y="681"/>
                    <a:pt x="2907" y="1507"/>
                    <a:pt x="2544" y="1507"/>
                  </a:cubicBezTo>
                  <a:cubicBezTo>
                    <a:pt x="2478" y="1507"/>
                    <a:pt x="2403" y="1479"/>
                    <a:pt x="2320" y="1415"/>
                  </a:cubicBezTo>
                  <a:cubicBezTo>
                    <a:pt x="2150" y="1292"/>
                    <a:pt x="1951" y="1169"/>
                    <a:pt x="1757" y="1169"/>
                  </a:cubicBezTo>
                  <a:cubicBezTo>
                    <a:pt x="1541" y="1169"/>
                    <a:pt x="1318" y="1315"/>
                    <a:pt x="1272" y="1508"/>
                  </a:cubicBezTo>
                  <a:cubicBezTo>
                    <a:pt x="1248" y="1608"/>
                    <a:pt x="1248" y="1707"/>
                    <a:pt x="1195" y="1801"/>
                  </a:cubicBezTo>
                  <a:cubicBezTo>
                    <a:pt x="1126" y="1949"/>
                    <a:pt x="958" y="1987"/>
                    <a:pt x="786" y="1987"/>
                  </a:cubicBezTo>
                  <a:cubicBezTo>
                    <a:pt x="727" y="1987"/>
                    <a:pt x="667" y="1983"/>
                    <a:pt x="610" y="1977"/>
                  </a:cubicBezTo>
                  <a:cubicBezTo>
                    <a:pt x="568" y="1977"/>
                    <a:pt x="521" y="1975"/>
                    <a:pt x="473" y="1975"/>
                  </a:cubicBezTo>
                  <a:cubicBezTo>
                    <a:pt x="271" y="1975"/>
                    <a:pt x="39" y="2009"/>
                    <a:pt x="1" y="2363"/>
                  </a:cubicBezTo>
                  <a:lnTo>
                    <a:pt x="1" y="2510"/>
                  </a:lnTo>
                  <a:lnTo>
                    <a:pt x="6758" y="2510"/>
                  </a:lnTo>
                  <a:cubicBezTo>
                    <a:pt x="6781" y="2316"/>
                    <a:pt x="6734" y="2000"/>
                    <a:pt x="6588" y="1877"/>
                  </a:cubicBezTo>
                  <a:cubicBezTo>
                    <a:pt x="6453" y="1763"/>
                    <a:pt x="6315" y="1729"/>
                    <a:pt x="6178" y="1729"/>
                  </a:cubicBezTo>
                  <a:cubicBezTo>
                    <a:pt x="5974" y="1729"/>
                    <a:pt x="5772" y="1806"/>
                    <a:pt x="5584" y="1806"/>
                  </a:cubicBezTo>
                  <a:cubicBezTo>
                    <a:pt x="5491" y="1806"/>
                    <a:pt x="5402" y="1787"/>
                    <a:pt x="5317" y="1731"/>
                  </a:cubicBezTo>
                  <a:cubicBezTo>
                    <a:pt x="5200" y="1655"/>
                    <a:pt x="5200" y="1462"/>
                    <a:pt x="5171" y="1315"/>
                  </a:cubicBezTo>
                  <a:cubicBezTo>
                    <a:pt x="5077" y="853"/>
                    <a:pt x="4855" y="390"/>
                    <a:pt x="4492" y="121"/>
                  </a:cubicBezTo>
                  <a:cubicBezTo>
                    <a:pt x="4377" y="37"/>
                    <a:pt x="4244" y="1"/>
                    <a:pt x="4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5"/>
            <p:cNvSpPr/>
            <p:nvPr/>
          </p:nvSpPr>
          <p:spPr>
            <a:xfrm>
              <a:off x="7216663" y="2584519"/>
              <a:ext cx="601136" cy="229075"/>
            </a:xfrm>
            <a:custGeom>
              <a:rect b="b" l="l" r="r" t="t"/>
              <a:pathLst>
                <a:path extrusionOk="0" h="2613" w="6857">
                  <a:moveTo>
                    <a:pt x="4146" y="95"/>
                  </a:moveTo>
                  <a:cubicBezTo>
                    <a:pt x="4269" y="95"/>
                    <a:pt x="4391" y="147"/>
                    <a:pt x="4514" y="218"/>
                  </a:cubicBezTo>
                  <a:cubicBezTo>
                    <a:pt x="4854" y="463"/>
                    <a:pt x="5071" y="903"/>
                    <a:pt x="5170" y="1365"/>
                  </a:cubicBezTo>
                  <a:cubicBezTo>
                    <a:pt x="5170" y="1441"/>
                    <a:pt x="5194" y="1535"/>
                    <a:pt x="5217" y="1611"/>
                  </a:cubicBezTo>
                  <a:cubicBezTo>
                    <a:pt x="5246" y="1681"/>
                    <a:pt x="5270" y="1781"/>
                    <a:pt x="5340" y="1828"/>
                  </a:cubicBezTo>
                  <a:cubicBezTo>
                    <a:pt x="5440" y="1880"/>
                    <a:pt x="5539" y="1904"/>
                    <a:pt x="5633" y="1904"/>
                  </a:cubicBezTo>
                  <a:cubicBezTo>
                    <a:pt x="5832" y="1904"/>
                    <a:pt x="6048" y="1828"/>
                    <a:pt x="6242" y="1828"/>
                  </a:cubicBezTo>
                  <a:cubicBezTo>
                    <a:pt x="6365" y="1828"/>
                    <a:pt x="6488" y="1851"/>
                    <a:pt x="6611" y="1951"/>
                  </a:cubicBezTo>
                  <a:cubicBezTo>
                    <a:pt x="6657" y="1997"/>
                    <a:pt x="6681" y="2074"/>
                    <a:pt x="6710" y="2173"/>
                  </a:cubicBezTo>
                  <a:cubicBezTo>
                    <a:pt x="6757" y="2243"/>
                    <a:pt x="6757" y="2366"/>
                    <a:pt x="6757" y="2437"/>
                  </a:cubicBezTo>
                  <a:lnTo>
                    <a:pt x="6757" y="2513"/>
                  </a:lnTo>
                  <a:lnTo>
                    <a:pt x="94" y="2513"/>
                  </a:lnTo>
                  <a:lnTo>
                    <a:pt x="94" y="2413"/>
                  </a:lnTo>
                  <a:cubicBezTo>
                    <a:pt x="123" y="2267"/>
                    <a:pt x="170" y="2197"/>
                    <a:pt x="240" y="2144"/>
                  </a:cubicBezTo>
                  <a:cubicBezTo>
                    <a:pt x="316" y="2097"/>
                    <a:pt x="416" y="2074"/>
                    <a:pt x="509" y="2074"/>
                  </a:cubicBezTo>
                  <a:lnTo>
                    <a:pt x="656" y="2074"/>
                  </a:lnTo>
                  <a:cubicBezTo>
                    <a:pt x="709" y="2097"/>
                    <a:pt x="755" y="2097"/>
                    <a:pt x="802" y="2097"/>
                  </a:cubicBezTo>
                  <a:cubicBezTo>
                    <a:pt x="902" y="2097"/>
                    <a:pt x="1001" y="2074"/>
                    <a:pt x="1072" y="2050"/>
                  </a:cubicBezTo>
                  <a:cubicBezTo>
                    <a:pt x="1171" y="2027"/>
                    <a:pt x="1241" y="1974"/>
                    <a:pt x="1294" y="1880"/>
                  </a:cubicBezTo>
                  <a:cubicBezTo>
                    <a:pt x="1341" y="1781"/>
                    <a:pt x="1341" y="1658"/>
                    <a:pt x="1364" y="1588"/>
                  </a:cubicBezTo>
                  <a:cubicBezTo>
                    <a:pt x="1388" y="1488"/>
                    <a:pt x="1440" y="1412"/>
                    <a:pt x="1534" y="1365"/>
                  </a:cubicBezTo>
                  <a:cubicBezTo>
                    <a:pt x="1610" y="1318"/>
                    <a:pt x="1704" y="1266"/>
                    <a:pt x="1803" y="1266"/>
                  </a:cubicBezTo>
                  <a:cubicBezTo>
                    <a:pt x="1973" y="1266"/>
                    <a:pt x="2172" y="1365"/>
                    <a:pt x="2342" y="1488"/>
                  </a:cubicBezTo>
                  <a:cubicBezTo>
                    <a:pt x="2412" y="1558"/>
                    <a:pt x="2512" y="1588"/>
                    <a:pt x="2582" y="1611"/>
                  </a:cubicBezTo>
                  <a:cubicBezTo>
                    <a:pt x="2705" y="1611"/>
                    <a:pt x="2781" y="1535"/>
                    <a:pt x="2852" y="1441"/>
                  </a:cubicBezTo>
                  <a:cubicBezTo>
                    <a:pt x="2975" y="1318"/>
                    <a:pt x="3051" y="1119"/>
                    <a:pt x="3121" y="949"/>
                  </a:cubicBezTo>
                  <a:cubicBezTo>
                    <a:pt x="3220" y="756"/>
                    <a:pt x="3291" y="586"/>
                    <a:pt x="3367" y="487"/>
                  </a:cubicBezTo>
                  <a:cubicBezTo>
                    <a:pt x="3537" y="270"/>
                    <a:pt x="3853" y="95"/>
                    <a:pt x="4146" y="95"/>
                  </a:cubicBezTo>
                  <a:close/>
                  <a:moveTo>
                    <a:pt x="4146" y="1"/>
                  </a:moveTo>
                  <a:cubicBezTo>
                    <a:pt x="3829" y="1"/>
                    <a:pt x="3490" y="171"/>
                    <a:pt x="3291" y="440"/>
                  </a:cubicBezTo>
                  <a:cubicBezTo>
                    <a:pt x="3220" y="510"/>
                    <a:pt x="3168" y="610"/>
                    <a:pt x="3121" y="733"/>
                  </a:cubicBezTo>
                  <a:cubicBezTo>
                    <a:pt x="3051" y="903"/>
                    <a:pt x="2975" y="1096"/>
                    <a:pt x="2875" y="1242"/>
                  </a:cubicBezTo>
                  <a:cubicBezTo>
                    <a:pt x="2828" y="1318"/>
                    <a:pt x="2781" y="1389"/>
                    <a:pt x="2729" y="1441"/>
                  </a:cubicBezTo>
                  <a:cubicBezTo>
                    <a:pt x="2682" y="1488"/>
                    <a:pt x="2635" y="1488"/>
                    <a:pt x="2582" y="1512"/>
                  </a:cubicBezTo>
                  <a:cubicBezTo>
                    <a:pt x="2535" y="1512"/>
                    <a:pt x="2465" y="1488"/>
                    <a:pt x="2389" y="1412"/>
                  </a:cubicBezTo>
                  <a:cubicBezTo>
                    <a:pt x="2219" y="1295"/>
                    <a:pt x="2026" y="1172"/>
                    <a:pt x="1803" y="1172"/>
                  </a:cubicBezTo>
                  <a:cubicBezTo>
                    <a:pt x="1681" y="1172"/>
                    <a:pt x="1558" y="1219"/>
                    <a:pt x="1464" y="1266"/>
                  </a:cubicBezTo>
                  <a:cubicBezTo>
                    <a:pt x="1364" y="1342"/>
                    <a:pt x="1294" y="1441"/>
                    <a:pt x="1265" y="1558"/>
                  </a:cubicBezTo>
                  <a:cubicBezTo>
                    <a:pt x="1241" y="1658"/>
                    <a:pt x="1241" y="1757"/>
                    <a:pt x="1195" y="1828"/>
                  </a:cubicBezTo>
                  <a:cubicBezTo>
                    <a:pt x="1171" y="1904"/>
                    <a:pt x="1118" y="1927"/>
                    <a:pt x="1048" y="1951"/>
                  </a:cubicBezTo>
                  <a:cubicBezTo>
                    <a:pt x="972" y="1974"/>
                    <a:pt x="902" y="1997"/>
                    <a:pt x="802" y="1997"/>
                  </a:cubicBezTo>
                  <a:cubicBezTo>
                    <a:pt x="755" y="1997"/>
                    <a:pt x="709" y="1997"/>
                    <a:pt x="656" y="1974"/>
                  </a:cubicBezTo>
                  <a:lnTo>
                    <a:pt x="509" y="1974"/>
                  </a:lnTo>
                  <a:cubicBezTo>
                    <a:pt x="416" y="1974"/>
                    <a:pt x="293" y="1997"/>
                    <a:pt x="193" y="2050"/>
                  </a:cubicBezTo>
                  <a:cubicBezTo>
                    <a:pt x="94" y="2120"/>
                    <a:pt x="24" y="2243"/>
                    <a:pt x="0" y="2413"/>
                  </a:cubicBezTo>
                  <a:lnTo>
                    <a:pt x="0" y="2560"/>
                  </a:lnTo>
                  <a:lnTo>
                    <a:pt x="0" y="2612"/>
                  </a:lnTo>
                  <a:lnTo>
                    <a:pt x="6804" y="2612"/>
                  </a:lnTo>
                  <a:cubicBezTo>
                    <a:pt x="6827" y="2612"/>
                    <a:pt x="6857" y="2583"/>
                    <a:pt x="6857" y="2560"/>
                  </a:cubicBezTo>
                  <a:lnTo>
                    <a:pt x="6857" y="2437"/>
                  </a:lnTo>
                  <a:cubicBezTo>
                    <a:pt x="6857" y="2343"/>
                    <a:pt x="6827" y="2243"/>
                    <a:pt x="6804" y="2144"/>
                  </a:cubicBezTo>
                  <a:cubicBezTo>
                    <a:pt x="6780" y="2050"/>
                    <a:pt x="6734" y="1951"/>
                    <a:pt x="6657" y="1880"/>
                  </a:cubicBezTo>
                  <a:cubicBezTo>
                    <a:pt x="6534" y="1757"/>
                    <a:pt x="6365" y="1734"/>
                    <a:pt x="6242" y="1734"/>
                  </a:cubicBezTo>
                  <a:cubicBezTo>
                    <a:pt x="6025" y="1734"/>
                    <a:pt x="5803" y="1804"/>
                    <a:pt x="5633" y="1804"/>
                  </a:cubicBezTo>
                  <a:cubicBezTo>
                    <a:pt x="5563" y="1804"/>
                    <a:pt x="5486" y="1781"/>
                    <a:pt x="5416" y="1734"/>
                  </a:cubicBezTo>
                  <a:cubicBezTo>
                    <a:pt x="5363" y="1705"/>
                    <a:pt x="5317" y="1658"/>
                    <a:pt x="5317" y="1588"/>
                  </a:cubicBezTo>
                  <a:cubicBezTo>
                    <a:pt x="5293" y="1512"/>
                    <a:pt x="5270" y="1441"/>
                    <a:pt x="5270" y="1342"/>
                  </a:cubicBezTo>
                  <a:cubicBezTo>
                    <a:pt x="5170" y="879"/>
                    <a:pt x="4954" y="387"/>
                    <a:pt x="4561" y="124"/>
                  </a:cubicBezTo>
                  <a:cubicBezTo>
                    <a:pt x="4438" y="48"/>
                    <a:pt x="4292" y="1"/>
                    <a:pt x="4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5"/>
            <p:cNvSpPr/>
            <p:nvPr/>
          </p:nvSpPr>
          <p:spPr>
            <a:xfrm>
              <a:off x="7015383" y="3409547"/>
              <a:ext cx="844589" cy="1354551"/>
            </a:xfrm>
            <a:custGeom>
              <a:rect b="b" l="l" r="r" t="t"/>
              <a:pathLst>
                <a:path extrusionOk="0" h="15451" w="9634">
                  <a:moveTo>
                    <a:pt x="5093" y="1"/>
                  </a:moveTo>
                  <a:cubicBezTo>
                    <a:pt x="5044" y="1"/>
                    <a:pt x="4998" y="2"/>
                    <a:pt x="4954" y="5"/>
                  </a:cubicBezTo>
                  <a:cubicBezTo>
                    <a:pt x="2366" y="198"/>
                    <a:pt x="1" y="4273"/>
                    <a:pt x="979" y="15451"/>
                  </a:cubicBezTo>
                  <a:lnTo>
                    <a:pt x="5440" y="15451"/>
                  </a:lnTo>
                  <a:cubicBezTo>
                    <a:pt x="9633" y="1155"/>
                    <a:pt x="6437" y="1"/>
                    <a:pt x="5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5"/>
            <p:cNvSpPr/>
            <p:nvPr/>
          </p:nvSpPr>
          <p:spPr>
            <a:xfrm>
              <a:off x="7057988" y="3407618"/>
              <a:ext cx="622790" cy="1358057"/>
            </a:xfrm>
            <a:custGeom>
              <a:rect b="b" l="l" r="r" t="t"/>
              <a:pathLst>
                <a:path extrusionOk="0" h="15491" w="7104">
                  <a:moveTo>
                    <a:pt x="4599" y="0"/>
                  </a:moveTo>
                  <a:cubicBezTo>
                    <a:pt x="4482" y="0"/>
                    <a:pt x="4364" y="9"/>
                    <a:pt x="4246" y="27"/>
                  </a:cubicBezTo>
                  <a:cubicBezTo>
                    <a:pt x="2612" y="296"/>
                    <a:pt x="1687" y="1953"/>
                    <a:pt x="1201" y="3370"/>
                  </a:cubicBezTo>
                  <a:cubicBezTo>
                    <a:pt x="733" y="4688"/>
                    <a:pt x="493" y="6105"/>
                    <a:pt x="370" y="7492"/>
                  </a:cubicBezTo>
                  <a:cubicBezTo>
                    <a:pt x="177" y="9518"/>
                    <a:pt x="200" y="11591"/>
                    <a:pt x="323" y="13640"/>
                  </a:cubicBezTo>
                  <a:cubicBezTo>
                    <a:pt x="346" y="14249"/>
                    <a:pt x="393" y="14858"/>
                    <a:pt x="469" y="15473"/>
                  </a:cubicBezTo>
                  <a:cubicBezTo>
                    <a:pt x="469" y="15484"/>
                    <a:pt x="475" y="15490"/>
                    <a:pt x="481" y="15490"/>
                  </a:cubicBezTo>
                  <a:cubicBezTo>
                    <a:pt x="487" y="15490"/>
                    <a:pt x="493" y="15484"/>
                    <a:pt x="493" y="15473"/>
                  </a:cubicBezTo>
                  <a:cubicBezTo>
                    <a:pt x="247" y="11784"/>
                    <a:pt x="1" y="7978"/>
                    <a:pt x="955" y="4371"/>
                  </a:cubicBezTo>
                  <a:cubicBezTo>
                    <a:pt x="1371" y="2808"/>
                    <a:pt x="2150" y="782"/>
                    <a:pt x="3836" y="197"/>
                  </a:cubicBezTo>
                  <a:cubicBezTo>
                    <a:pt x="4083" y="115"/>
                    <a:pt x="4344" y="71"/>
                    <a:pt x="4603" y="71"/>
                  </a:cubicBezTo>
                  <a:cubicBezTo>
                    <a:pt x="5033" y="71"/>
                    <a:pt x="5459" y="192"/>
                    <a:pt x="5809" y="466"/>
                  </a:cubicBezTo>
                  <a:cubicBezTo>
                    <a:pt x="6810" y="1274"/>
                    <a:pt x="6957" y="2808"/>
                    <a:pt x="7004" y="3979"/>
                  </a:cubicBezTo>
                  <a:cubicBezTo>
                    <a:pt x="7027" y="5297"/>
                    <a:pt x="6910" y="6614"/>
                    <a:pt x="6687" y="7908"/>
                  </a:cubicBezTo>
                  <a:cubicBezTo>
                    <a:pt x="6395" y="9858"/>
                    <a:pt x="5932" y="11784"/>
                    <a:pt x="5417" y="13687"/>
                  </a:cubicBezTo>
                  <a:cubicBezTo>
                    <a:pt x="5247" y="14272"/>
                    <a:pt x="5077" y="14858"/>
                    <a:pt x="4931" y="15443"/>
                  </a:cubicBezTo>
                  <a:cubicBezTo>
                    <a:pt x="4917" y="15475"/>
                    <a:pt x="4937" y="15488"/>
                    <a:pt x="4955" y="15488"/>
                  </a:cubicBezTo>
                  <a:cubicBezTo>
                    <a:pt x="4967" y="15488"/>
                    <a:pt x="4978" y="15482"/>
                    <a:pt x="4978" y="15473"/>
                  </a:cubicBezTo>
                  <a:cubicBezTo>
                    <a:pt x="5639" y="13347"/>
                    <a:pt x="6178" y="11175"/>
                    <a:pt x="6588" y="9003"/>
                  </a:cubicBezTo>
                  <a:cubicBezTo>
                    <a:pt x="6857" y="7568"/>
                    <a:pt x="7056" y="6105"/>
                    <a:pt x="7080" y="4641"/>
                  </a:cubicBezTo>
                  <a:cubicBezTo>
                    <a:pt x="7103" y="3762"/>
                    <a:pt x="7056" y="2832"/>
                    <a:pt x="6787" y="1977"/>
                  </a:cubicBezTo>
                  <a:cubicBezTo>
                    <a:pt x="6641" y="1467"/>
                    <a:pt x="6418" y="981"/>
                    <a:pt x="6055" y="589"/>
                  </a:cubicBezTo>
                  <a:cubicBezTo>
                    <a:pt x="5651" y="190"/>
                    <a:pt x="5137" y="0"/>
                    <a:pt x="4599" y="0"/>
                  </a:cubicBezTo>
                  <a:close/>
                </a:path>
              </a:pathLst>
            </a:custGeom>
            <a:solidFill>
              <a:srgbClr val="ADBB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5"/>
            <p:cNvSpPr/>
            <p:nvPr/>
          </p:nvSpPr>
          <p:spPr>
            <a:xfrm>
              <a:off x="7293633" y="3412001"/>
              <a:ext cx="200759" cy="1352096"/>
            </a:xfrm>
            <a:custGeom>
              <a:rect b="b" l="l" r="r" t="t"/>
              <a:pathLst>
                <a:path extrusionOk="0" h="15423" w="2290">
                  <a:moveTo>
                    <a:pt x="2290" y="0"/>
                  </a:moveTo>
                  <a:lnTo>
                    <a:pt x="0" y="154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5"/>
            <p:cNvSpPr/>
            <p:nvPr/>
          </p:nvSpPr>
          <p:spPr>
            <a:xfrm>
              <a:off x="7288987" y="3412001"/>
              <a:ext cx="210051" cy="1352096"/>
            </a:xfrm>
            <a:custGeom>
              <a:rect b="b" l="l" r="r" t="t"/>
              <a:pathLst>
                <a:path extrusionOk="0" h="15423" w="2396">
                  <a:moveTo>
                    <a:pt x="2296" y="0"/>
                  </a:moveTo>
                  <a:lnTo>
                    <a:pt x="1" y="15393"/>
                  </a:lnTo>
                  <a:lnTo>
                    <a:pt x="100" y="15423"/>
                  </a:lnTo>
                  <a:lnTo>
                    <a:pt x="2395" y="24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ADBB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5"/>
            <p:cNvSpPr/>
            <p:nvPr/>
          </p:nvSpPr>
          <p:spPr>
            <a:xfrm>
              <a:off x="5713200" y="1776149"/>
              <a:ext cx="1659633" cy="2985429"/>
            </a:xfrm>
            <a:custGeom>
              <a:rect b="b" l="l" r="r" t="t"/>
              <a:pathLst>
                <a:path extrusionOk="0" h="34054" w="18931">
                  <a:moveTo>
                    <a:pt x="902" y="0"/>
                  </a:moveTo>
                  <a:cubicBezTo>
                    <a:pt x="387" y="0"/>
                    <a:pt x="0" y="387"/>
                    <a:pt x="0" y="902"/>
                  </a:cubicBezTo>
                  <a:lnTo>
                    <a:pt x="0" y="33152"/>
                  </a:lnTo>
                  <a:cubicBezTo>
                    <a:pt x="0" y="33644"/>
                    <a:pt x="387" y="34053"/>
                    <a:pt x="902" y="34053"/>
                  </a:cubicBezTo>
                  <a:lnTo>
                    <a:pt x="18028" y="34053"/>
                  </a:lnTo>
                  <a:cubicBezTo>
                    <a:pt x="18538" y="34053"/>
                    <a:pt x="18930" y="33644"/>
                    <a:pt x="18930" y="33152"/>
                  </a:cubicBezTo>
                  <a:lnTo>
                    <a:pt x="18930" y="902"/>
                  </a:lnTo>
                  <a:cubicBezTo>
                    <a:pt x="18930" y="387"/>
                    <a:pt x="18538" y="0"/>
                    <a:pt x="18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5"/>
            <p:cNvSpPr/>
            <p:nvPr/>
          </p:nvSpPr>
          <p:spPr>
            <a:xfrm>
              <a:off x="5708553" y="1771502"/>
              <a:ext cx="1668313" cy="2994722"/>
            </a:xfrm>
            <a:custGeom>
              <a:rect b="b" l="l" r="r" t="t"/>
              <a:pathLst>
                <a:path extrusionOk="0" h="34160" w="19030">
                  <a:moveTo>
                    <a:pt x="18081" y="100"/>
                  </a:moveTo>
                  <a:cubicBezTo>
                    <a:pt x="18544" y="100"/>
                    <a:pt x="18936" y="469"/>
                    <a:pt x="18936" y="955"/>
                  </a:cubicBezTo>
                  <a:lnTo>
                    <a:pt x="18936" y="33205"/>
                  </a:lnTo>
                  <a:cubicBezTo>
                    <a:pt x="18936" y="33667"/>
                    <a:pt x="18544" y="34060"/>
                    <a:pt x="18081" y="34060"/>
                  </a:cubicBezTo>
                  <a:lnTo>
                    <a:pt x="955" y="34060"/>
                  </a:lnTo>
                  <a:cubicBezTo>
                    <a:pt x="492" y="34060"/>
                    <a:pt x="100" y="33667"/>
                    <a:pt x="100" y="33205"/>
                  </a:cubicBezTo>
                  <a:lnTo>
                    <a:pt x="100" y="955"/>
                  </a:lnTo>
                  <a:cubicBezTo>
                    <a:pt x="100" y="469"/>
                    <a:pt x="492" y="100"/>
                    <a:pt x="955" y="100"/>
                  </a:cubicBezTo>
                  <a:close/>
                  <a:moveTo>
                    <a:pt x="955" y="0"/>
                  </a:moveTo>
                  <a:cubicBezTo>
                    <a:pt x="416" y="0"/>
                    <a:pt x="1" y="416"/>
                    <a:pt x="1" y="955"/>
                  </a:cubicBezTo>
                  <a:lnTo>
                    <a:pt x="1" y="33205"/>
                  </a:lnTo>
                  <a:cubicBezTo>
                    <a:pt x="1" y="33720"/>
                    <a:pt x="416" y="34159"/>
                    <a:pt x="955" y="34159"/>
                  </a:cubicBezTo>
                  <a:lnTo>
                    <a:pt x="18081" y="34159"/>
                  </a:lnTo>
                  <a:cubicBezTo>
                    <a:pt x="18614" y="34159"/>
                    <a:pt x="19030" y="33720"/>
                    <a:pt x="19030" y="33205"/>
                  </a:cubicBezTo>
                  <a:lnTo>
                    <a:pt x="19030" y="955"/>
                  </a:lnTo>
                  <a:cubicBezTo>
                    <a:pt x="19030" y="416"/>
                    <a:pt x="18614" y="0"/>
                    <a:pt x="18081" y="0"/>
                  </a:cubicBezTo>
                  <a:close/>
                </a:path>
              </a:pathLst>
            </a:custGeom>
            <a:solidFill>
              <a:srgbClr val="849C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5"/>
            <p:cNvSpPr/>
            <p:nvPr/>
          </p:nvSpPr>
          <p:spPr>
            <a:xfrm>
              <a:off x="6461600" y="4547893"/>
              <a:ext cx="162799" cy="160256"/>
            </a:xfrm>
            <a:custGeom>
              <a:rect b="b" l="l" r="r" t="t"/>
              <a:pathLst>
                <a:path extrusionOk="0" h="1828" w="1857">
                  <a:moveTo>
                    <a:pt x="925" y="94"/>
                  </a:moveTo>
                  <a:cubicBezTo>
                    <a:pt x="1148" y="94"/>
                    <a:pt x="1364" y="194"/>
                    <a:pt x="1511" y="340"/>
                  </a:cubicBezTo>
                  <a:cubicBezTo>
                    <a:pt x="1657" y="487"/>
                    <a:pt x="1757" y="709"/>
                    <a:pt x="1757" y="926"/>
                  </a:cubicBezTo>
                  <a:cubicBezTo>
                    <a:pt x="1757" y="1148"/>
                    <a:pt x="1657" y="1365"/>
                    <a:pt x="1511" y="1511"/>
                  </a:cubicBezTo>
                  <a:cubicBezTo>
                    <a:pt x="1364" y="1658"/>
                    <a:pt x="1148" y="1734"/>
                    <a:pt x="925" y="1734"/>
                  </a:cubicBezTo>
                  <a:cubicBezTo>
                    <a:pt x="709" y="1734"/>
                    <a:pt x="486" y="1658"/>
                    <a:pt x="340" y="1511"/>
                  </a:cubicBezTo>
                  <a:cubicBezTo>
                    <a:pt x="193" y="1365"/>
                    <a:pt x="100" y="1148"/>
                    <a:pt x="100" y="926"/>
                  </a:cubicBezTo>
                  <a:cubicBezTo>
                    <a:pt x="100" y="709"/>
                    <a:pt x="193" y="487"/>
                    <a:pt x="340" y="340"/>
                  </a:cubicBezTo>
                  <a:cubicBezTo>
                    <a:pt x="486" y="194"/>
                    <a:pt x="709" y="94"/>
                    <a:pt x="925" y="94"/>
                  </a:cubicBezTo>
                  <a:close/>
                  <a:moveTo>
                    <a:pt x="925" y="1"/>
                  </a:moveTo>
                  <a:cubicBezTo>
                    <a:pt x="416" y="1"/>
                    <a:pt x="0" y="416"/>
                    <a:pt x="0" y="926"/>
                  </a:cubicBezTo>
                  <a:cubicBezTo>
                    <a:pt x="0" y="1441"/>
                    <a:pt x="416" y="1827"/>
                    <a:pt x="925" y="1827"/>
                  </a:cubicBezTo>
                  <a:cubicBezTo>
                    <a:pt x="1441" y="1827"/>
                    <a:pt x="1856" y="1441"/>
                    <a:pt x="1856" y="926"/>
                  </a:cubicBezTo>
                  <a:cubicBezTo>
                    <a:pt x="1856" y="416"/>
                    <a:pt x="1441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5"/>
            <p:cNvSpPr/>
            <p:nvPr/>
          </p:nvSpPr>
          <p:spPr>
            <a:xfrm>
              <a:off x="5721353" y="2049667"/>
              <a:ext cx="1642714" cy="2438296"/>
            </a:xfrm>
            <a:custGeom>
              <a:rect b="b" l="l" r="r" t="t"/>
              <a:pathLst>
                <a:path extrusionOk="0" h="27813" w="18738">
                  <a:moveTo>
                    <a:pt x="1" y="1"/>
                  </a:moveTo>
                  <a:lnTo>
                    <a:pt x="1" y="27813"/>
                  </a:lnTo>
                  <a:lnTo>
                    <a:pt x="18738" y="27813"/>
                  </a:lnTo>
                  <a:lnTo>
                    <a:pt x="187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5"/>
            <p:cNvSpPr/>
            <p:nvPr/>
          </p:nvSpPr>
          <p:spPr>
            <a:xfrm>
              <a:off x="6435914" y="1891605"/>
              <a:ext cx="258794" cy="25774"/>
            </a:xfrm>
            <a:custGeom>
              <a:rect b="b" l="l" r="r" t="t"/>
              <a:pathLst>
                <a:path extrusionOk="0" h="294" w="2952">
                  <a:moveTo>
                    <a:pt x="2782" y="94"/>
                  </a:moveTo>
                  <a:cubicBezTo>
                    <a:pt x="2828" y="94"/>
                    <a:pt x="2852" y="123"/>
                    <a:pt x="2852" y="147"/>
                  </a:cubicBezTo>
                  <a:cubicBezTo>
                    <a:pt x="2852" y="170"/>
                    <a:pt x="2828" y="194"/>
                    <a:pt x="2782" y="194"/>
                  </a:cubicBezTo>
                  <a:lnTo>
                    <a:pt x="147" y="194"/>
                  </a:lnTo>
                  <a:cubicBezTo>
                    <a:pt x="123" y="194"/>
                    <a:pt x="100" y="170"/>
                    <a:pt x="100" y="147"/>
                  </a:cubicBezTo>
                  <a:cubicBezTo>
                    <a:pt x="100" y="123"/>
                    <a:pt x="123" y="94"/>
                    <a:pt x="147" y="94"/>
                  </a:cubicBezTo>
                  <a:close/>
                  <a:moveTo>
                    <a:pt x="147" y="0"/>
                  </a:moveTo>
                  <a:cubicBezTo>
                    <a:pt x="71" y="0"/>
                    <a:pt x="0" y="47"/>
                    <a:pt x="0" y="147"/>
                  </a:cubicBezTo>
                  <a:cubicBezTo>
                    <a:pt x="0" y="217"/>
                    <a:pt x="71" y="293"/>
                    <a:pt x="147" y="293"/>
                  </a:cubicBezTo>
                  <a:lnTo>
                    <a:pt x="2782" y="293"/>
                  </a:lnTo>
                  <a:cubicBezTo>
                    <a:pt x="2881" y="293"/>
                    <a:pt x="2951" y="217"/>
                    <a:pt x="2951" y="147"/>
                  </a:cubicBezTo>
                  <a:cubicBezTo>
                    <a:pt x="2951" y="47"/>
                    <a:pt x="2881" y="0"/>
                    <a:pt x="27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5"/>
            <p:cNvSpPr/>
            <p:nvPr/>
          </p:nvSpPr>
          <p:spPr>
            <a:xfrm>
              <a:off x="6382526" y="1891605"/>
              <a:ext cx="27791" cy="25774"/>
            </a:xfrm>
            <a:custGeom>
              <a:rect b="b" l="l" r="r" t="t"/>
              <a:pathLst>
                <a:path extrusionOk="0" h="294" w="317">
                  <a:moveTo>
                    <a:pt x="170" y="94"/>
                  </a:moveTo>
                  <a:cubicBezTo>
                    <a:pt x="194" y="94"/>
                    <a:pt x="217" y="123"/>
                    <a:pt x="217" y="147"/>
                  </a:cubicBezTo>
                  <a:cubicBezTo>
                    <a:pt x="217" y="170"/>
                    <a:pt x="194" y="194"/>
                    <a:pt x="170" y="194"/>
                  </a:cubicBezTo>
                  <a:cubicBezTo>
                    <a:pt x="147" y="194"/>
                    <a:pt x="94" y="170"/>
                    <a:pt x="94" y="147"/>
                  </a:cubicBezTo>
                  <a:cubicBezTo>
                    <a:pt x="94" y="123"/>
                    <a:pt x="147" y="94"/>
                    <a:pt x="170" y="94"/>
                  </a:cubicBezTo>
                  <a:close/>
                  <a:moveTo>
                    <a:pt x="170" y="0"/>
                  </a:moveTo>
                  <a:cubicBezTo>
                    <a:pt x="71" y="0"/>
                    <a:pt x="0" y="47"/>
                    <a:pt x="0" y="147"/>
                  </a:cubicBezTo>
                  <a:cubicBezTo>
                    <a:pt x="0" y="241"/>
                    <a:pt x="71" y="293"/>
                    <a:pt x="170" y="293"/>
                  </a:cubicBezTo>
                  <a:cubicBezTo>
                    <a:pt x="241" y="293"/>
                    <a:pt x="317" y="241"/>
                    <a:pt x="317" y="147"/>
                  </a:cubicBezTo>
                  <a:cubicBezTo>
                    <a:pt x="317" y="47"/>
                    <a:pt x="241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5"/>
            <p:cNvSpPr/>
            <p:nvPr/>
          </p:nvSpPr>
          <p:spPr>
            <a:xfrm>
              <a:off x="5832775" y="2993132"/>
              <a:ext cx="710019" cy="716156"/>
            </a:xfrm>
            <a:custGeom>
              <a:rect b="b" l="l" r="r" t="t"/>
              <a:pathLst>
                <a:path extrusionOk="0" h="8169" w="8099">
                  <a:moveTo>
                    <a:pt x="1" y="1"/>
                  </a:moveTo>
                  <a:lnTo>
                    <a:pt x="1" y="8168"/>
                  </a:lnTo>
                  <a:lnTo>
                    <a:pt x="8098" y="8168"/>
                  </a:lnTo>
                  <a:lnTo>
                    <a:pt x="80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5"/>
            <p:cNvSpPr/>
            <p:nvPr/>
          </p:nvSpPr>
          <p:spPr>
            <a:xfrm>
              <a:off x="6038088" y="3097893"/>
              <a:ext cx="301401" cy="301313"/>
            </a:xfrm>
            <a:custGeom>
              <a:rect b="b" l="l" r="r" t="t"/>
              <a:pathLst>
                <a:path extrusionOk="0" h="3437" w="3438">
                  <a:moveTo>
                    <a:pt x="1710" y="94"/>
                  </a:moveTo>
                  <a:cubicBezTo>
                    <a:pt x="2173" y="94"/>
                    <a:pt x="2559" y="293"/>
                    <a:pt x="2852" y="586"/>
                  </a:cubicBezTo>
                  <a:cubicBezTo>
                    <a:pt x="3145" y="878"/>
                    <a:pt x="3344" y="1265"/>
                    <a:pt x="3344" y="1733"/>
                  </a:cubicBezTo>
                  <a:cubicBezTo>
                    <a:pt x="3344" y="2172"/>
                    <a:pt x="3145" y="2582"/>
                    <a:pt x="2852" y="2875"/>
                  </a:cubicBezTo>
                  <a:cubicBezTo>
                    <a:pt x="2559" y="3168"/>
                    <a:pt x="2173" y="3343"/>
                    <a:pt x="1710" y="3343"/>
                  </a:cubicBezTo>
                  <a:cubicBezTo>
                    <a:pt x="1271" y="3343"/>
                    <a:pt x="855" y="3168"/>
                    <a:pt x="563" y="2875"/>
                  </a:cubicBezTo>
                  <a:cubicBezTo>
                    <a:pt x="270" y="2582"/>
                    <a:pt x="100" y="2172"/>
                    <a:pt x="100" y="1733"/>
                  </a:cubicBezTo>
                  <a:cubicBezTo>
                    <a:pt x="100" y="1265"/>
                    <a:pt x="270" y="878"/>
                    <a:pt x="563" y="586"/>
                  </a:cubicBezTo>
                  <a:cubicBezTo>
                    <a:pt x="855" y="293"/>
                    <a:pt x="1271" y="94"/>
                    <a:pt x="1710" y="94"/>
                  </a:cubicBezTo>
                  <a:close/>
                  <a:moveTo>
                    <a:pt x="1710" y="0"/>
                  </a:moveTo>
                  <a:cubicBezTo>
                    <a:pt x="756" y="0"/>
                    <a:pt x="1" y="779"/>
                    <a:pt x="1" y="1733"/>
                  </a:cubicBezTo>
                  <a:cubicBezTo>
                    <a:pt x="1" y="2682"/>
                    <a:pt x="756" y="3437"/>
                    <a:pt x="1710" y="3437"/>
                  </a:cubicBezTo>
                  <a:cubicBezTo>
                    <a:pt x="2659" y="3437"/>
                    <a:pt x="3438" y="2682"/>
                    <a:pt x="3438" y="1733"/>
                  </a:cubicBezTo>
                  <a:cubicBezTo>
                    <a:pt x="3438" y="779"/>
                    <a:pt x="2659" y="0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5"/>
            <p:cNvSpPr/>
            <p:nvPr/>
          </p:nvSpPr>
          <p:spPr>
            <a:xfrm>
              <a:off x="6082797" y="3097893"/>
              <a:ext cx="209964" cy="301313"/>
            </a:xfrm>
            <a:custGeom>
              <a:rect b="b" l="l" r="r" t="t"/>
              <a:pathLst>
                <a:path extrusionOk="0" h="3437" w="2395">
                  <a:moveTo>
                    <a:pt x="1200" y="94"/>
                  </a:moveTo>
                  <a:cubicBezTo>
                    <a:pt x="1493" y="94"/>
                    <a:pt x="1786" y="269"/>
                    <a:pt x="1979" y="562"/>
                  </a:cubicBezTo>
                  <a:cubicBezTo>
                    <a:pt x="2172" y="855"/>
                    <a:pt x="2295" y="1265"/>
                    <a:pt x="2295" y="1733"/>
                  </a:cubicBezTo>
                  <a:cubicBezTo>
                    <a:pt x="2295" y="2172"/>
                    <a:pt x="2172" y="2582"/>
                    <a:pt x="1979" y="2875"/>
                  </a:cubicBezTo>
                  <a:cubicBezTo>
                    <a:pt x="1786" y="3168"/>
                    <a:pt x="1493" y="3343"/>
                    <a:pt x="1200" y="3343"/>
                  </a:cubicBezTo>
                  <a:cubicBezTo>
                    <a:pt x="908" y="3343"/>
                    <a:pt x="638" y="3168"/>
                    <a:pt x="416" y="2875"/>
                  </a:cubicBezTo>
                  <a:cubicBezTo>
                    <a:pt x="223" y="2582"/>
                    <a:pt x="100" y="2172"/>
                    <a:pt x="100" y="1733"/>
                  </a:cubicBezTo>
                  <a:cubicBezTo>
                    <a:pt x="100" y="1265"/>
                    <a:pt x="223" y="855"/>
                    <a:pt x="416" y="562"/>
                  </a:cubicBezTo>
                  <a:cubicBezTo>
                    <a:pt x="638" y="269"/>
                    <a:pt x="908" y="94"/>
                    <a:pt x="1200" y="94"/>
                  </a:cubicBezTo>
                  <a:close/>
                  <a:moveTo>
                    <a:pt x="1200" y="0"/>
                  </a:moveTo>
                  <a:cubicBezTo>
                    <a:pt x="855" y="0"/>
                    <a:pt x="562" y="193"/>
                    <a:pt x="345" y="509"/>
                  </a:cubicBezTo>
                  <a:cubicBezTo>
                    <a:pt x="123" y="826"/>
                    <a:pt x="0" y="1241"/>
                    <a:pt x="0" y="1733"/>
                  </a:cubicBezTo>
                  <a:cubicBezTo>
                    <a:pt x="0" y="2196"/>
                    <a:pt x="123" y="2635"/>
                    <a:pt x="345" y="2928"/>
                  </a:cubicBezTo>
                  <a:cubicBezTo>
                    <a:pt x="562" y="3244"/>
                    <a:pt x="855" y="3437"/>
                    <a:pt x="1200" y="3437"/>
                  </a:cubicBezTo>
                  <a:cubicBezTo>
                    <a:pt x="1540" y="3437"/>
                    <a:pt x="1833" y="3244"/>
                    <a:pt x="2049" y="2928"/>
                  </a:cubicBezTo>
                  <a:cubicBezTo>
                    <a:pt x="2272" y="2635"/>
                    <a:pt x="2395" y="2196"/>
                    <a:pt x="2395" y="1733"/>
                  </a:cubicBezTo>
                  <a:cubicBezTo>
                    <a:pt x="2395" y="1241"/>
                    <a:pt x="2272" y="826"/>
                    <a:pt x="2049" y="509"/>
                  </a:cubicBezTo>
                  <a:cubicBezTo>
                    <a:pt x="1833" y="193"/>
                    <a:pt x="1540" y="0"/>
                    <a:pt x="1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5"/>
            <p:cNvSpPr/>
            <p:nvPr/>
          </p:nvSpPr>
          <p:spPr>
            <a:xfrm>
              <a:off x="6144865" y="3097893"/>
              <a:ext cx="87843" cy="301313"/>
            </a:xfrm>
            <a:custGeom>
              <a:rect b="b" l="l" r="r" t="t"/>
              <a:pathLst>
                <a:path extrusionOk="0" h="3437" w="1002">
                  <a:moveTo>
                    <a:pt x="492" y="94"/>
                  </a:moveTo>
                  <a:cubicBezTo>
                    <a:pt x="516" y="94"/>
                    <a:pt x="539" y="94"/>
                    <a:pt x="563" y="123"/>
                  </a:cubicBezTo>
                  <a:cubicBezTo>
                    <a:pt x="586" y="146"/>
                    <a:pt x="639" y="217"/>
                    <a:pt x="686" y="316"/>
                  </a:cubicBezTo>
                  <a:cubicBezTo>
                    <a:pt x="809" y="586"/>
                    <a:pt x="902" y="1118"/>
                    <a:pt x="902" y="1733"/>
                  </a:cubicBezTo>
                  <a:cubicBezTo>
                    <a:pt x="902" y="2196"/>
                    <a:pt x="855" y="2611"/>
                    <a:pt x="756" y="2904"/>
                  </a:cubicBezTo>
                  <a:cubicBezTo>
                    <a:pt x="732" y="3051"/>
                    <a:pt x="686" y="3168"/>
                    <a:pt x="639" y="3244"/>
                  </a:cubicBezTo>
                  <a:cubicBezTo>
                    <a:pt x="609" y="3291"/>
                    <a:pt x="586" y="3314"/>
                    <a:pt x="563" y="3314"/>
                  </a:cubicBezTo>
                  <a:cubicBezTo>
                    <a:pt x="539" y="3343"/>
                    <a:pt x="516" y="3343"/>
                    <a:pt x="492" y="3343"/>
                  </a:cubicBezTo>
                  <a:cubicBezTo>
                    <a:pt x="463" y="3343"/>
                    <a:pt x="463" y="3343"/>
                    <a:pt x="440" y="3314"/>
                  </a:cubicBezTo>
                  <a:cubicBezTo>
                    <a:pt x="393" y="3291"/>
                    <a:pt x="346" y="3220"/>
                    <a:pt x="293" y="3144"/>
                  </a:cubicBezTo>
                  <a:cubicBezTo>
                    <a:pt x="170" y="2851"/>
                    <a:pt x="100" y="2319"/>
                    <a:pt x="100" y="1733"/>
                  </a:cubicBezTo>
                  <a:cubicBezTo>
                    <a:pt x="100" y="1265"/>
                    <a:pt x="147" y="855"/>
                    <a:pt x="223" y="562"/>
                  </a:cubicBezTo>
                  <a:cubicBezTo>
                    <a:pt x="270" y="416"/>
                    <a:pt x="317" y="293"/>
                    <a:pt x="369" y="217"/>
                  </a:cubicBezTo>
                  <a:cubicBezTo>
                    <a:pt x="393" y="170"/>
                    <a:pt x="416" y="146"/>
                    <a:pt x="440" y="123"/>
                  </a:cubicBezTo>
                  <a:cubicBezTo>
                    <a:pt x="463" y="94"/>
                    <a:pt x="463" y="94"/>
                    <a:pt x="492" y="94"/>
                  </a:cubicBezTo>
                  <a:close/>
                  <a:moveTo>
                    <a:pt x="492" y="0"/>
                  </a:moveTo>
                  <a:cubicBezTo>
                    <a:pt x="440" y="0"/>
                    <a:pt x="416" y="23"/>
                    <a:pt x="369" y="47"/>
                  </a:cubicBezTo>
                  <a:cubicBezTo>
                    <a:pt x="317" y="94"/>
                    <a:pt x="270" y="170"/>
                    <a:pt x="223" y="269"/>
                  </a:cubicBezTo>
                  <a:cubicBezTo>
                    <a:pt x="77" y="586"/>
                    <a:pt x="0" y="1118"/>
                    <a:pt x="0" y="1733"/>
                  </a:cubicBezTo>
                  <a:cubicBezTo>
                    <a:pt x="0" y="2196"/>
                    <a:pt x="53" y="2611"/>
                    <a:pt x="123" y="2928"/>
                  </a:cubicBezTo>
                  <a:cubicBezTo>
                    <a:pt x="170" y="3074"/>
                    <a:pt x="223" y="3197"/>
                    <a:pt x="270" y="3291"/>
                  </a:cubicBezTo>
                  <a:cubicBezTo>
                    <a:pt x="317" y="3343"/>
                    <a:pt x="346" y="3367"/>
                    <a:pt x="369" y="3414"/>
                  </a:cubicBezTo>
                  <a:cubicBezTo>
                    <a:pt x="416" y="3437"/>
                    <a:pt x="440" y="3437"/>
                    <a:pt x="492" y="3437"/>
                  </a:cubicBezTo>
                  <a:cubicBezTo>
                    <a:pt x="539" y="3437"/>
                    <a:pt x="586" y="3437"/>
                    <a:pt x="609" y="3414"/>
                  </a:cubicBezTo>
                  <a:cubicBezTo>
                    <a:pt x="686" y="3367"/>
                    <a:pt x="732" y="3267"/>
                    <a:pt x="785" y="3168"/>
                  </a:cubicBezTo>
                  <a:cubicBezTo>
                    <a:pt x="902" y="2875"/>
                    <a:pt x="1002" y="2342"/>
                    <a:pt x="1002" y="1733"/>
                  </a:cubicBezTo>
                  <a:cubicBezTo>
                    <a:pt x="1002" y="1265"/>
                    <a:pt x="955" y="826"/>
                    <a:pt x="855" y="533"/>
                  </a:cubicBezTo>
                  <a:cubicBezTo>
                    <a:pt x="809" y="363"/>
                    <a:pt x="756" y="240"/>
                    <a:pt x="709" y="146"/>
                  </a:cubicBezTo>
                  <a:cubicBezTo>
                    <a:pt x="686" y="123"/>
                    <a:pt x="662" y="70"/>
                    <a:pt x="609" y="47"/>
                  </a:cubicBezTo>
                  <a:cubicBezTo>
                    <a:pt x="586" y="23"/>
                    <a:pt x="539" y="0"/>
                    <a:pt x="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5"/>
            <p:cNvSpPr/>
            <p:nvPr/>
          </p:nvSpPr>
          <p:spPr>
            <a:xfrm>
              <a:off x="6042208" y="3245172"/>
              <a:ext cx="293160" cy="8767"/>
            </a:xfrm>
            <a:custGeom>
              <a:rect b="b" l="l" r="r" t="t"/>
              <a:pathLst>
                <a:path extrusionOk="0" h="100" w="3344">
                  <a:moveTo>
                    <a:pt x="0" y="0"/>
                  </a:moveTo>
                  <a:lnTo>
                    <a:pt x="0" y="100"/>
                  </a:lnTo>
                  <a:lnTo>
                    <a:pt x="3344" y="100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5"/>
            <p:cNvSpPr/>
            <p:nvPr/>
          </p:nvSpPr>
          <p:spPr>
            <a:xfrm>
              <a:off x="6055007" y="3294441"/>
              <a:ext cx="265457" cy="23670"/>
            </a:xfrm>
            <a:custGeom>
              <a:rect b="b" l="l" r="r" t="t"/>
              <a:pathLst>
                <a:path extrusionOk="0" h="270" w="3028">
                  <a:moveTo>
                    <a:pt x="1517" y="1"/>
                  </a:moveTo>
                  <a:cubicBezTo>
                    <a:pt x="879" y="1"/>
                    <a:pt x="346" y="77"/>
                    <a:pt x="1" y="170"/>
                  </a:cubicBezTo>
                  <a:lnTo>
                    <a:pt x="24" y="270"/>
                  </a:lnTo>
                  <a:cubicBezTo>
                    <a:pt x="346" y="170"/>
                    <a:pt x="903" y="100"/>
                    <a:pt x="1517" y="100"/>
                  </a:cubicBezTo>
                  <a:cubicBezTo>
                    <a:pt x="2150" y="100"/>
                    <a:pt x="2688" y="170"/>
                    <a:pt x="3005" y="270"/>
                  </a:cubicBezTo>
                  <a:lnTo>
                    <a:pt x="3028" y="170"/>
                  </a:lnTo>
                  <a:cubicBezTo>
                    <a:pt x="2712" y="77"/>
                    <a:pt x="2150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5"/>
            <p:cNvSpPr/>
            <p:nvPr/>
          </p:nvSpPr>
          <p:spPr>
            <a:xfrm>
              <a:off x="6098139" y="3345813"/>
              <a:ext cx="179718" cy="23670"/>
            </a:xfrm>
            <a:custGeom>
              <a:rect b="b" l="l" r="r" t="t"/>
              <a:pathLst>
                <a:path extrusionOk="0" h="270" w="2050">
                  <a:moveTo>
                    <a:pt x="1025" y="0"/>
                  </a:moveTo>
                  <a:cubicBezTo>
                    <a:pt x="656" y="0"/>
                    <a:pt x="293" y="76"/>
                    <a:pt x="1" y="193"/>
                  </a:cubicBezTo>
                  <a:lnTo>
                    <a:pt x="24" y="269"/>
                  </a:lnTo>
                  <a:cubicBezTo>
                    <a:pt x="317" y="170"/>
                    <a:pt x="656" y="100"/>
                    <a:pt x="1025" y="100"/>
                  </a:cubicBezTo>
                  <a:cubicBezTo>
                    <a:pt x="1388" y="100"/>
                    <a:pt x="1728" y="170"/>
                    <a:pt x="2021" y="269"/>
                  </a:cubicBezTo>
                  <a:lnTo>
                    <a:pt x="2050" y="170"/>
                  </a:lnTo>
                  <a:cubicBezTo>
                    <a:pt x="1757" y="76"/>
                    <a:pt x="1412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5"/>
            <p:cNvSpPr/>
            <p:nvPr/>
          </p:nvSpPr>
          <p:spPr>
            <a:xfrm>
              <a:off x="6055007" y="3181001"/>
              <a:ext cx="265457" cy="23670"/>
            </a:xfrm>
            <a:custGeom>
              <a:rect b="b" l="l" r="r" t="t"/>
              <a:pathLst>
                <a:path extrusionOk="0" h="270" w="3028">
                  <a:moveTo>
                    <a:pt x="24" y="1"/>
                  </a:moveTo>
                  <a:lnTo>
                    <a:pt x="1" y="77"/>
                  </a:lnTo>
                  <a:cubicBezTo>
                    <a:pt x="346" y="200"/>
                    <a:pt x="879" y="270"/>
                    <a:pt x="1517" y="270"/>
                  </a:cubicBezTo>
                  <a:cubicBezTo>
                    <a:pt x="2150" y="270"/>
                    <a:pt x="2712" y="200"/>
                    <a:pt x="3028" y="77"/>
                  </a:cubicBezTo>
                  <a:lnTo>
                    <a:pt x="3005" y="1"/>
                  </a:lnTo>
                  <a:cubicBezTo>
                    <a:pt x="2688" y="100"/>
                    <a:pt x="2150" y="170"/>
                    <a:pt x="1517" y="170"/>
                  </a:cubicBezTo>
                  <a:cubicBezTo>
                    <a:pt x="903" y="170"/>
                    <a:pt x="346" y="100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5"/>
            <p:cNvSpPr/>
            <p:nvPr/>
          </p:nvSpPr>
          <p:spPr>
            <a:xfrm>
              <a:off x="6098139" y="3129716"/>
              <a:ext cx="179718" cy="23670"/>
            </a:xfrm>
            <a:custGeom>
              <a:rect b="b" l="l" r="r" t="t"/>
              <a:pathLst>
                <a:path extrusionOk="0" h="270" w="2050">
                  <a:moveTo>
                    <a:pt x="24" y="0"/>
                  </a:moveTo>
                  <a:lnTo>
                    <a:pt x="1" y="76"/>
                  </a:lnTo>
                  <a:cubicBezTo>
                    <a:pt x="293" y="199"/>
                    <a:pt x="656" y="269"/>
                    <a:pt x="1025" y="269"/>
                  </a:cubicBezTo>
                  <a:cubicBezTo>
                    <a:pt x="1412" y="269"/>
                    <a:pt x="1757" y="199"/>
                    <a:pt x="2050" y="76"/>
                  </a:cubicBezTo>
                  <a:lnTo>
                    <a:pt x="2021" y="0"/>
                  </a:lnTo>
                  <a:cubicBezTo>
                    <a:pt x="1728" y="100"/>
                    <a:pt x="1388" y="170"/>
                    <a:pt x="1025" y="170"/>
                  </a:cubicBezTo>
                  <a:cubicBezTo>
                    <a:pt x="656" y="170"/>
                    <a:pt x="317" y="10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5"/>
            <p:cNvSpPr/>
            <p:nvPr/>
          </p:nvSpPr>
          <p:spPr>
            <a:xfrm>
              <a:off x="5894930" y="3544903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1"/>
                  </a:moveTo>
                  <a:lnTo>
                    <a:pt x="0" y="440"/>
                  </a:lnTo>
                  <a:lnTo>
                    <a:pt x="6710" y="440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5"/>
            <p:cNvSpPr/>
            <p:nvPr/>
          </p:nvSpPr>
          <p:spPr>
            <a:xfrm>
              <a:off x="6129961" y="3474069"/>
              <a:ext cx="353300" cy="38574"/>
            </a:xfrm>
            <a:custGeom>
              <a:rect b="b" l="l" r="r" t="t"/>
              <a:pathLst>
                <a:path extrusionOk="0" h="440" w="4030">
                  <a:moveTo>
                    <a:pt x="1" y="1"/>
                  </a:moveTo>
                  <a:lnTo>
                    <a:pt x="1" y="440"/>
                  </a:lnTo>
                  <a:lnTo>
                    <a:pt x="4029" y="440"/>
                  </a:lnTo>
                  <a:lnTo>
                    <a:pt x="40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5"/>
            <p:cNvSpPr/>
            <p:nvPr/>
          </p:nvSpPr>
          <p:spPr>
            <a:xfrm>
              <a:off x="5894930" y="3474069"/>
              <a:ext cx="196638" cy="38574"/>
            </a:xfrm>
            <a:custGeom>
              <a:rect b="b" l="l" r="r" t="t"/>
              <a:pathLst>
                <a:path extrusionOk="0" h="440" w="2243">
                  <a:moveTo>
                    <a:pt x="0" y="1"/>
                  </a:moveTo>
                  <a:lnTo>
                    <a:pt x="0" y="440"/>
                  </a:lnTo>
                  <a:lnTo>
                    <a:pt x="2243" y="440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5"/>
            <p:cNvSpPr/>
            <p:nvPr/>
          </p:nvSpPr>
          <p:spPr>
            <a:xfrm>
              <a:off x="5894930" y="3615212"/>
              <a:ext cx="588337" cy="36557"/>
            </a:xfrm>
            <a:custGeom>
              <a:rect b="b" l="l" r="r" t="t"/>
              <a:pathLst>
                <a:path extrusionOk="0" h="417" w="6711">
                  <a:moveTo>
                    <a:pt x="0" y="1"/>
                  </a:moveTo>
                  <a:lnTo>
                    <a:pt x="0" y="417"/>
                  </a:lnTo>
                  <a:lnTo>
                    <a:pt x="6710" y="417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5"/>
            <p:cNvSpPr/>
            <p:nvPr/>
          </p:nvSpPr>
          <p:spPr>
            <a:xfrm>
              <a:off x="6542691" y="2993132"/>
              <a:ext cx="707915" cy="716156"/>
            </a:xfrm>
            <a:custGeom>
              <a:rect b="b" l="l" r="r" t="t"/>
              <a:pathLst>
                <a:path extrusionOk="0" h="8169" w="8075">
                  <a:moveTo>
                    <a:pt x="0" y="1"/>
                  </a:moveTo>
                  <a:lnTo>
                    <a:pt x="0" y="8168"/>
                  </a:lnTo>
                  <a:lnTo>
                    <a:pt x="8075" y="8168"/>
                  </a:lnTo>
                  <a:lnTo>
                    <a:pt x="80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5"/>
            <p:cNvSpPr/>
            <p:nvPr/>
          </p:nvSpPr>
          <p:spPr>
            <a:xfrm>
              <a:off x="6602741" y="3121475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0"/>
                  </a:moveTo>
                  <a:lnTo>
                    <a:pt x="0" y="439"/>
                  </a:lnTo>
                  <a:lnTo>
                    <a:pt x="6710" y="439"/>
                  </a:lnTo>
                  <a:lnTo>
                    <a:pt x="6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5"/>
            <p:cNvSpPr/>
            <p:nvPr/>
          </p:nvSpPr>
          <p:spPr>
            <a:xfrm>
              <a:off x="6602741" y="3191784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0"/>
                  </a:moveTo>
                  <a:lnTo>
                    <a:pt x="0" y="440"/>
                  </a:lnTo>
                  <a:lnTo>
                    <a:pt x="6710" y="440"/>
                  </a:lnTo>
                  <a:lnTo>
                    <a:pt x="6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5"/>
            <p:cNvSpPr/>
            <p:nvPr/>
          </p:nvSpPr>
          <p:spPr>
            <a:xfrm>
              <a:off x="6602741" y="3262618"/>
              <a:ext cx="183839" cy="38574"/>
            </a:xfrm>
            <a:custGeom>
              <a:rect b="b" l="l" r="r" t="t"/>
              <a:pathLst>
                <a:path extrusionOk="0" h="440" w="2097">
                  <a:moveTo>
                    <a:pt x="0" y="1"/>
                  </a:moveTo>
                  <a:lnTo>
                    <a:pt x="0" y="440"/>
                  </a:lnTo>
                  <a:lnTo>
                    <a:pt x="2096" y="440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5"/>
            <p:cNvSpPr/>
            <p:nvPr/>
          </p:nvSpPr>
          <p:spPr>
            <a:xfrm>
              <a:off x="6833740" y="3262618"/>
              <a:ext cx="357333" cy="38574"/>
            </a:xfrm>
            <a:custGeom>
              <a:rect b="b" l="l" r="r" t="t"/>
              <a:pathLst>
                <a:path extrusionOk="0" h="440" w="4076">
                  <a:moveTo>
                    <a:pt x="0" y="1"/>
                  </a:moveTo>
                  <a:lnTo>
                    <a:pt x="0" y="440"/>
                  </a:lnTo>
                  <a:lnTo>
                    <a:pt x="4075" y="440"/>
                  </a:lnTo>
                  <a:lnTo>
                    <a:pt x="4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5"/>
            <p:cNvSpPr/>
            <p:nvPr/>
          </p:nvSpPr>
          <p:spPr>
            <a:xfrm>
              <a:off x="6602741" y="3332926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1"/>
                  </a:moveTo>
                  <a:lnTo>
                    <a:pt x="0" y="440"/>
                  </a:lnTo>
                  <a:lnTo>
                    <a:pt x="6710" y="440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5"/>
            <p:cNvSpPr/>
            <p:nvPr/>
          </p:nvSpPr>
          <p:spPr>
            <a:xfrm>
              <a:off x="6602741" y="3403761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1"/>
                  </a:moveTo>
                  <a:lnTo>
                    <a:pt x="0" y="440"/>
                  </a:lnTo>
                  <a:lnTo>
                    <a:pt x="6710" y="440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5"/>
            <p:cNvSpPr/>
            <p:nvPr/>
          </p:nvSpPr>
          <p:spPr>
            <a:xfrm>
              <a:off x="6602741" y="3474069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1"/>
                  </a:moveTo>
                  <a:lnTo>
                    <a:pt x="0" y="440"/>
                  </a:lnTo>
                  <a:lnTo>
                    <a:pt x="6710" y="440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5"/>
            <p:cNvSpPr/>
            <p:nvPr/>
          </p:nvSpPr>
          <p:spPr>
            <a:xfrm>
              <a:off x="7022046" y="3544903"/>
              <a:ext cx="169023" cy="38574"/>
            </a:xfrm>
            <a:custGeom>
              <a:rect b="b" l="l" r="r" t="t"/>
              <a:pathLst>
                <a:path extrusionOk="0" h="440" w="1928">
                  <a:moveTo>
                    <a:pt x="1" y="1"/>
                  </a:moveTo>
                  <a:lnTo>
                    <a:pt x="1" y="440"/>
                  </a:lnTo>
                  <a:lnTo>
                    <a:pt x="1927" y="440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5"/>
            <p:cNvSpPr/>
            <p:nvPr/>
          </p:nvSpPr>
          <p:spPr>
            <a:xfrm>
              <a:off x="6602741" y="3544903"/>
              <a:ext cx="378373" cy="38574"/>
            </a:xfrm>
            <a:custGeom>
              <a:rect b="b" l="l" r="r" t="t"/>
              <a:pathLst>
                <a:path extrusionOk="0" h="440" w="4316">
                  <a:moveTo>
                    <a:pt x="0" y="1"/>
                  </a:moveTo>
                  <a:lnTo>
                    <a:pt x="0" y="440"/>
                  </a:lnTo>
                  <a:lnTo>
                    <a:pt x="4316" y="440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5"/>
            <p:cNvSpPr/>
            <p:nvPr/>
          </p:nvSpPr>
          <p:spPr>
            <a:xfrm>
              <a:off x="6602741" y="3615212"/>
              <a:ext cx="588337" cy="36557"/>
            </a:xfrm>
            <a:custGeom>
              <a:rect b="b" l="l" r="r" t="t"/>
              <a:pathLst>
                <a:path extrusionOk="0" h="417" w="6711">
                  <a:moveTo>
                    <a:pt x="0" y="1"/>
                  </a:moveTo>
                  <a:lnTo>
                    <a:pt x="0" y="417"/>
                  </a:lnTo>
                  <a:lnTo>
                    <a:pt x="6710" y="417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5"/>
            <p:cNvSpPr/>
            <p:nvPr/>
          </p:nvSpPr>
          <p:spPr>
            <a:xfrm>
              <a:off x="7034932" y="3050641"/>
              <a:ext cx="156136" cy="38574"/>
            </a:xfrm>
            <a:custGeom>
              <a:rect b="b" l="l" r="r" t="t"/>
              <a:pathLst>
                <a:path extrusionOk="0" h="440" w="1781">
                  <a:moveTo>
                    <a:pt x="0" y="0"/>
                  </a:moveTo>
                  <a:lnTo>
                    <a:pt x="0" y="439"/>
                  </a:lnTo>
                  <a:lnTo>
                    <a:pt x="1780" y="439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5"/>
            <p:cNvSpPr/>
            <p:nvPr/>
          </p:nvSpPr>
          <p:spPr>
            <a:xfrm>
              <a:off x="6602741" y="3050641"/>
              <a:ext cx="391172" cy="38574"/>
            </a:xfrm>
            <a:custGeom>
              <a:rect b="b" l="l" r="r" t="t"/>
              <a:pathLst>
                <a:path extrusionOk="0" h="440" w="4462">
                  <a:moveTo>
                    <a:pt x="0" y="0"/>
                  </a:moveTo>
                  <a:lnTo>
                    <a:pt x="0" y="439"/>
                  </a:lnTo>
                  <a:lnTo>
                    <a:pt x="4462" y="439"/>
                  </a:lnTo>
                  <a:lnTo>
                    <a:pt x="4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5"/>
            <p:cNvSpPr/>
            <p:nvPr/>
          </p:nvSpPr>
          <p:spPr>
            <a:xfrm>
              <a:off x="5832775" y="3709190"/>
              <a:ext cx="710019" cy="718698"/>
            </a:xfrm>
            <a:custGeom>
              <a:rect b="b" l="l" r="r" t="t"/>
              <a:pathLst>
                <a:path extrusionOk="0" h="8198" w="8099">
                  <a:moveTo>
                    <a:pt x="1" y="0"/>
                  </a:moveTo>
                  <a:lnTo>
                    <a:pt x="1" y="8198"/>
                  </a:lnTo>
                  <a:lnTo>
                    <a:pt x="8098" y="8198"/>
                  </a:lnTo>
                  <a:lnTo>
                    <a:pt x="8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5"/>
            <p:cNvSpPr/>
            <p:nvPr/>
          </p:nvSpPr>
          <p:spPr>
            <a:xfrm>
              <a:off x="5894930" y="4260961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1"/>
                  </a:moveTo>
                  <a:lnTo>
                    <a:pt x="0" y="440"/>
                  </a:lnTo>
                  <a:lnTo>
                    <a:pt x="6710" y="440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5"/>
            <p:cNvSpPr/>
            <p:nvPr/>
          </p:nvSpPr>
          <p:spPr>
            <a:xfrm>
              <a:off x="5894930" y="4190653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1"/>
                  </a:moveTo>
                  <a:lnTo>
                    <a:pt x="0" y="440"/>
                  </a:lnTo>
                  <a:lnTo>
                    <a:pt x="6710" y="440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5"/>
            <p:cNvSpPr/>
            <p:nvPr/>
          </p:nvSpPr>
          <p:spPr>
            <a:xfrm>
              <a:off x="6331154" y="4119819"/>
              <a:ext cx="152103" cy="38574"/>
            </a:xfrm>
            <a:custGeom>
              <a:rect b="b" l="l" r="r" t="t"/>
              <a:pathLst>
                <a:path extrusionOk="0" h="440" w="1735">
                  <a:moveTo>
                    <a:pt x="1" y="1"/>
                  </a:moveTo>
                  <a:lnTo>
                    <a:pt x="1" y="440"/>
                  </a:lnTo>
                  <a:lnTo>
                    <a:pt x="1734" y="440"/>
                  </a:lnTo>
                  <a:lnTo>
                    <a:pt x="1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5"/>
            <p:cNvSpPr/>
            <p:nvPr/>
          </p:nvSpPr>
          <p:spPr>
            <a:xfrm>
              <a:off x="5894930" y="4119819"/>
              <a:ext cx="387052" cy="38574"/>
            </a:xfrm>
            <a:custGeom>
              <a:rect b="b" l="l" r="r" t="t"/>
              <a:pathLst>
                <a:path extrusionOk="0" h="440" w="4415">
                  <a:moveTo>
                    <a:pt x="0" y="1"/>
                  </a:moveTo>
                  <a:lnTo>
                    <a:pt x="0" y="440"/>
                  </a:lnTo>
                  <a:lnTo>
                    <a:pt x="4415" y="440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5"/>
            <p:cNvSpPr/>
            <p:nvPr/>
          </p:nvSpPr>
          <p:spPr>
            <a:xfrm>
              <a:off x="5894930" y="4049510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0"/>
                  </a:moveTo>
                  <a:lnTo>
                    <a:pt x="0" y="440"/>
                  </a:lnTo>
                  <a:lnTo>
                    <a:pt x="6710" y="440"/>
                  </a:lnTo>
                  <a:lnTo>
                    <a:pt x="6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5"/>
            <p:cNvSpPr/>
            <p:nvPr/>
          </p:nvSpPr>
          <p:spPr>
            <a:xfrm>
              <a:off x="5894930" y="3978676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0"/>
                  </a:moveTo>
                  <a:lnTo>
                    <a:pt x="0" y="440"/>
                  </a:lnTo>
                  <a:lnTo>
                    <a:pt x="6710" y="440"/>
                  </a:lnTo>
                  <a:lnTo>
                    <a:pt x="6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5"/>
            <p:cNvSpPr/>
            <p:nvPr/>
          </p:nvSpPr>
          <p:spPr>
            <a:xfrm>
              <a:off x="5894930" y="3908368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0"/>
                  </a:moveTo>
                  <a:lnTo>
                    <a:pt x="0" y="439"/>
                  </a:lnTo>
                  <a:lnTo>
                    <a:pt x="6710" y="439"/>
                  </a:lnTo>
                  <a:lnTo>
                    <a:pt x="6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5"/>
            <p:cNvSpPr/>
            <p:nvPr/>
          </p:nvSpPr>
          <p:spPr>
            <a:xfrm>
              <a:off x="5894930" y="3837533"/>
              <a:ext cx="271594" cy="38574"/>
            </a:xfrm>
            <a:custGeom>
              <a:rect b="b" l="l" r="r" t="t"/>
              <a:pathLst>
                <a:path extrusionOk="0" h="440" w="3098">
                  <a:moveTo>
                    <a:pt x="0" y="0"/>
                  </a:moveTo>
                  <a:lnTo>
                    <a:pt x="0" y="439"/>
                  </a:lnTo>
                  <a:lnTo>
                    <a:pt x="3097" y="439"/>
                  </a:lnTo>
                  <a:lnTo>
                    <a:pt x="30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5"/>
            <p:cNvSpPr/>
            <p:nvPr/>
          </p:nvSpPr>
          <p:spPr>
            <a:xfrm>
              <a:off x="6206932" y="3837533"/>
              <a:ext cx="276328" cy="38574"/>
            </a:xfrm>
            <a:custGeom>
              <a:rect b="b" l="l" r="r" t="t"/>
              <a:pathLst>
                <a:path extrusionOk="0" h="440" w="3152">
                  <a:moveTo>
                    <a:pt x="1" y="0"/>
                  </a:moveTo>
                  <a:lnTo>
                    <a:pt x="1" y="439"/>
                  </a:lnTo>
                  <a:lnTo>
                    <a:pt x="3151" y="439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5"/>
            <p:cNvSpPr/>
            <p:nvPr/>
          </p:nvSpPr>
          <p:spPr>
            <a:xfrm>
              <a:off x="5894930" y="3767225"/>
              <a:ext cx="588337" cy="38574"/>
            </a:xfrm>
            <a:custGeom>
              <a:rect b="b" l="l" r="r" t="t"/>
              <a:pathLst>
                <a:path extrusionOk="0" h="440" w="6711">
                  <a:moveTo>
                    <a:pt x="0" y="0"/>
                  </a:moveTo>
                  <a:lnTo>
                    <a:pt x="0" y="439"/>
                  </a:lnTo>
                  <a:lnTo>
                    <a:pt x="6710" y="439"/>
                  </a:lnTo>
                  <a:lnTo>
                    <a:pt x="6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5"/>
            <p:cNvSpPr/>
            <p:nvPr/>
          </p:nvSpPr>
          <p:spPr>
            <a:xfrm>
              <a:off x="5894930" y="4331796"/>
              <a:ext cx="273610" cy="38574"/>
            </a:xfrm>
            <a:custGeom>
              <a:rect b="b" l="l" r="r" t="t"/>
              <a:pathLst>
                <a:path extrusionOk="0" h="440" w="3121">
                  <a:moveTo>
                    <a:pt x="0" y="1"/>
                  </a:moveTo>
                  <a:lnTo>
                    <a:pt x="0" y="440"/>
                  </a:lnTo>
                  <a:lnTo>
                    <a:pt x="3121" y="440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5"/>
            <p:cNvSpPr/>
            <p:nvPr/>
          </p:nvSpPr>
          <p:spPr>
            <a:xfrm>
              <a:off x="6209036" y="4331796"/>
              <a:ext cx="274224" cy="38574"/>
            </a:xfrm>
            <a:custGeom>
              <a:rect b="b" l="l" r="r" t="t"/>
              <a:pathLst>
                <a:path extrusionOk="0" h="440" w="3128">
                  <a:moveTo>
                    <a:pt x="0" y="1"/>
                  </a:moveTo>
                  <a:lnTo>
                    <a:pt x="0" y="440"/>
                  </a:lnTo>
                  <a:lnTo>
                    <a:pt x="3127" y="440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5"/>
            <p:cNvSpPr/>
            <p:nvPr/>
          </p:nvSpPr>
          <p:spPr>
            <a:xfrm>
              <a:off x="6542691" y="3709190"/>
              <a:ext cx="707915" cy="718698"/>
            </a:xfrm>
            <a:custGeom>
              <a:rect b="b" l="l" r="r" t="t"/>
              <a:pathLst>
                <a:path extrusionOk="0" h="8198" w="8075">
                  <a:moveTo>
                    <a:pt x="0" y="0"/>
                  </a:moveTo>
                  <a:lnTo>
                    <a:pt x="0" y="8198"/>
                  </a:lnTo>
                  <a:lnTo>
                    <a:pt x="8075" y="8198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5"/>
            <p:cNvSpPr/>
            <p:nvPr/>
          </p:nvSpPr>
          <p:spPr>
            <a:xfrm>
              <a:off x="6724333" y="3996122"/>
              <a:ext cx="344533" cy="207421"/>
            </a:xfrm>
            <a:custGeom>
              <a:rect b="b" l="l" r="r" t="t"/>
              <a:pathLst>
                <a:path extrusionOk="0" h="2366" w="3930">
                  <a:moveTo>
                    <a:pt x="1" y="0"/>
                  </a:moveTo>
                  <a:lnTo>
                    <a:pt x="370" y="2319"/>
                  </a:lnTo>
                  <a:lnTo>
                    <a:pt x="3614" y="2366"/>
                  </a:lnTo>
                  <a:lnTo>
                    <a:pt x="3930" y="0"/>
                  </a:lnTo>
                  <a:close/>
                </a:path>
              </a:pathLst>
            </a:custGeom>
            <a:solidFill>
              <a:srgbClr val="C2C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5"/>
            <p:cNvSpPr/>
            <p:nvPr/>
          </p:nvSpPr>
          <p:spPr>
            <a:xfrm>
              <a:off x="6724333" y="3854979"/>
              <a:ext cx="344533" cy="141232"/>
            </a:xfrm>
            <a:custGeom>
              <a:rect b="b" l="l" r="r" t="t"/>
              <a:pathLst>
                <a:path extrusionOk="0" h="1611" w="3930">
                  <a:moveTo>
                    <a:pt x="1957" y="0"/>
                  </a:moveTo>
                  <a:lnTo>
                    <a:pt x="1" y="1610"/>
                  </a:lnTo>
                  <a:lnTo>
                    <a:pt x="3930" y="161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5"/>
            <p:cNvSpPr/>
            <p:nvPr/>
          </p:nvSpPr>
          <p:spPr>
            <a:xfrm>
              <a:off x="6775705" y="3974556"/>
              <a:ext cx="235738" cy="199268"/>
            </a:xfrm>
            <a:custGeom>
              <a:rect b="b" l="l" r="r" t="t"/>
              <a:pathLst>
                <a:path extrusionOk="0" h="2273" w="2689">
                  <a:moveTo>
                    <a:pt x="1" y="1"/>
                  </a:moveTo>
                  <a:lnTo>
                    <a:pt x="1" y="2272"/>
                  </a:lnTo>
                  <a:lnTo>
                    <a:pt x="2688" y="2272"/>
                  </a:lnTo>
                  <a:lnTo>
                    <a:pt x="2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5"/>
            <p:cNvSpPr/>
            <p:nvPr/>
          </p:nvSpPr>
          <p:spPr>
            <a:xfrm>
              <a:off x="6724333" y="3996122"/>
              <a:ext cx="171565" cy="222325"/>
            </a:xfrm>
            <a:custGeom>
              <a:rect b="b" l="l" r="r" t="t"/>
              <a:pathLst>
                <a:path extrusionOk="0" h="2536" w="1957">
                  <a:moveTo>
                    <a:pt x="1" y="0"/>
                  </a:moveTo>
                  <a:lnTo>
                    <a:pt x="1" y="2536"/>
                  </a:lnTo>
                  <a:lnTo>
                    <a:pt x="1957" y="1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5"/>
            <p:cNvSpPr/>
            <p:nvPr/>
          </p:nvSpPr>
          <p:spPr>
            <a:xfrm>
              <a:off x="6895807" y="3996122"/>
              <a:ext cx="173056" cy="222325"/>
            </a:xfrm>
            <a:custGeom>
              <a:rect b="b" l="l" r="r" t="t"/>
              <a:pathLst>
                <a:path extrusionOk="0" h="2536" w="1974">
                  <a:moveTo>
                    <a:pt x="1974" y="0"/>
                  </a:moveTo>
                  <a:lnTo>
                    <a:pt x="1" y="1365"/>
                  </a:lnTo>
                  <a:lnTo>
                    <a:pt x="1974" y="2536"/>
                  </a:lnTo>
                  <a:lnTo>
                    <a:pt x="19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5"/>
            <p:cNvSpPr/>
            <p:nvPr/>
          </p:nvSpPr>
          <p:spPr>
            <a:xfrm>
              <a:off x="6724333" y="4077213"/>
              <a:ext cx="344533" cy="141232"/>
            </a:xfrm>
            <a:custGeom>
              <a:rect b="b" l="l" r="r" t="t"/>
              <a:pathLst>
                <a:path extrusionOk="0" h="1611" w="3930">
                  <a:moveTo>
                    <a:pt x="1957" y="1"/>
                  </a:moveTo>
                  <a:lnTo>
                    <a:pt x="1" y="1611"/>
                  </a:lnTo>
                  <a:lnTo>
                    <a:pt x="3930" y="161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5"/>
            <p:cNvSpPr/>
            <p:nvPr/>
          </p:nvSpPr>
          <p:spPr>
            <a:xfrm>
              <a:off x="6722317" y="4073093"/>
              <a:ext cx="348654" cy="149473"/>
            </a:xfrm>
            <a:custGeom>
              <a:rect b="b" l="l" r="r" t="t"/>
              <a:pathLst>
                <a:path extrusionOk="0" h="1705" w="3977">
                  <a:moveTo>
                    <a:pt x="1980" y="1"/>
                  </a:moveTo>
                  <a:lnTo>
                    <a:pt x="1" y="1634"/>
                  </a:lnTo>
                  <a:lnTo>
                    <a:pt x="53" y="1705"/>
                  </a:lnTo>
                  <a:lnTo>
                    <a:pt x="1980" y="124"/>
                  </a:lnTo>
                  <a:lnTo>
                    <a:pt x="3929" y="1705"/>
                  </a:lnTo>
                  <a:lnTo>
                    <a:pt x="3976" y="1634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rgbClr val="D3DB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5"/>
            <p:cNvSpPr/>
            <p:nvPr/>
          </p:nvSpPr>
          <p:spPr>
            <a:xfrm>
              <a:off x="6919389" y="3991475"/>
              <a:ext cx="151577" cy="109409"/>
            </a:xfrm>
            <a:custGeom>
              <a:rect b="b" l="l" r="r" t="t"/>
              <a:pathLst>
                <a:path extrusionOk="0" h="1248" w="1729">
                  <a:moveTo>
                    <a:pt x="1681" y="1"/>
                  </a:moveTo>
                  <a:lnTo>
                    <a:pt x="1" y="1172"/>
                  </a:lnTo>
                  <a:lnTo>
                    <a:pt x="48" y="1248"/>
                  </a:lnTo>
                  <a:lnTo>
                    <a:pt x="1728" y="77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D3DB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5"/>
            <p:cNvSpPr/>
            <p:nvPr/>
          </p:nvSpPr>
          <p:spPr>
            <a:xfrm>
              <a:off x="6722317" y="3991475"/>
              <a:ext cx="152015" cy="109409"/>
            </a:xfrm>
            <a:custGeom>
              <a:rect b="b" l="l" r="r" t="t"/>
              <a:pathLst>
                <a:path extrusionOk="0" h="1248" w="1734">
                  <a:moveTo>
                    <a:pt x="53" y="1"/>
                  </a:moveTo>
                  <a:lnTo>
                    <a:pt x="1" y="100"/>
                  </a:lnTo>
                  <a:lnTo>
                    <a:pt x="1687" y="1248"/>
                  </a:lnTo>
                  <a:lnTo>
                    <a:pt x="1734" y="1172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D3DB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5"/>
            <p:cNvSpPr/>
            <p:nvPr/>
          </p:nvSpPr>
          <p:spPr>
            <a:xfrm>
              <a:off x="6758786" y="4304093"/>
              <a:ext cx="276240" cy="38574"/>
            </a:xfrm>
            <a:custGeom>
              <a:rect b="b" l="l" r="r" t="t"/>
              <a:pathLst>
                <a:path extrusionOk="0" h="440" w="3151">
                  <a:moveTo>
                    <a:pt x="0" y="1"/>
                  </a:moveTo>
                  <a:lnTo>
                    <a:pt x="0" y="440"/>
                  </a:lnTo>
                  <a:lnTo>
                    <a:pt x="3150" y="440"/>
                  </a:lnTo>
                  <a:lnTo>
                    <a:pt x="3150" y="1"/>
                  </a:lnTo>
                  <a:close/>
                </a:path>
              </a:pathLst>
            </a:custGeom>
            <a:solidFill>
              <a:srgbClr val="E3E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5"/>
            <p:cNvSpPr/>
            <p:nvPr/>
          </p:nvSpPr>
          <p:spPr>
            <a:xfrm>
              <a:off x="5832775" y="2214480"/>
              <a:ext cx="1420389" cy="716682"/>
            </a:xfrm>
            <a:custGeom>
              <a:rect b="b" l="l" r="r" t="t"/>
              <a:pathLst>
                <a:path extrusionOk="0" h="8175" w="16202">
                  <a:moveTo>
                    <a:pt x="1" y="0"/>
                  </a:moveTo>
                  <a:lnTo>
                    <a:pt x="1" y="8174"/>
                  </a:lnTo>
                  <a:lnTo>
                    <a:pt x="16202" y="8174"/>
                  </a:lnTo>
                  <a:lnTo>
                    <a:pt x="16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5"/>
            <p:cNvSpPr/>
            <p:nvPr/>
          </p:nvSpPr>
          <p:spPr>
            <a:xfrm>
              <a:off x="6523667" y="2317137"/>
              <a:ext cx="667413" cy="49357"/>
            </a:xfrm>
            <a:custGeom>
              <a:rect b="b" l="l" r="r" t="t"/>
              <a:pathLst>
                <a:path extrusionOk="0" h="563" w="7613">
                  <a:moveTo>
                    <a:pt x="1" y="0"/>
                  </a:moveTo>
                  <a:lnTo>
                    <a:pt x="1" y="562"/>
                  </a:lnTo>
                  <a:lnTo>
                    <a:pt x="7612" y="562"/>
                  </a:lnTo>
                  <a:lnTo>
                    <a:pt x="7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5"/>
            <p:cNvSpPr/>
            <p:nvPr/>
          </p:nvSpPr>
          <p:spPr>
            <a:xfrm>
              <a:off x="6523667" y="2409011"/>
              <a:ext cx="667413" cy="49357"/>
            </a:xfrm>
            <a:custGeom>
              <a:rect b="b" l="l" r="r" t="t"/>
              <a:pathLst>
                <a:path extrusionOk="0" h="563" w="7613">
                  <a:moveTo>
                    <a:pt x="1" y="0"/>
                  </a:moveTo>
                  <a:lnTo>
                    <a:pt x="1" y="563"/>
                  </a:lnTo>
                  <a:lnTo>
                    <a:pt x="7612" y="563"/>
                  </a:lnTo>
                  <a:lnTo>
                    <a:pt x="7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5"/>
            <p:cNvSpPr/>
            <p:nvPr/>
          </p:nvSpPr>
          <p:spPr>
            <a:xfrm>
              <a:off x="6523667" y="2500886"/>
              <a:ext cx="667413" cy="49357"/>
            </a:xfrm>
            <a:custGeom>
              <a:rect b="b" l="l" r="r" t="t"/>
              <a:pathLst>
                <a:path extrusionOk="0" h="563" w="7613">
                  <a:moveTo>
                    <a:pt x="1" y="1"/>
                  </a:moveTo>
                  <a:lnTo>
                    <a:pt x="1" y="563"/>
                  </a:lnTo>
                  <a:lnTo>
                    <a:pt x="7612" y="563"/>
                  </a:lnTo>
                  <a:lnTo>
                    <a:pt x="76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5"/>
            <p:cNvSpPr/>
            <p:nvPr/>
          </p:nvSpPr>
          <p:spPr>
            <a:xfrm>
              <a:off x="6523667" y="2592760"/>
              <a:ext cx="667413" cy="49357"/>
            </a:xfrm>
            <a:custGeom>
              <a:rect b="b" l="l" r="r" t="t"/>
              <a:pathLst>
                <a:path extrusionOk="0" h="563" w="7613">
                  <a:moveTo>
                    <a:pt x="1" y="1"/>
                  </a:moveTo>
                  <a:lnTo>
                    <a:pt x="1" y="563"/>
                  </a:lnTo>
                  <a:lnTo>
                    <a:pt x="7612" y="563"/>
                  </a:lnTo>
                  <a:lnTo>
                    <a:pt x="76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5"/>
            <p:cNvSpPr/>
            <p:nvPr/>
          </p:nvSpPr>
          <p:spPr>
            <a:xfrm>
              <a:off x="6523667" y="2777034"/>
              <a:ext cx="667413" cy="51461"/>
            </a:xfrm>
            <a:custGeom>
              <a:rect b="b" l="l" r="r" t="t"/>
              <a:pathLst>
                <a:path extrusionOk="0" h="587" w="7613">
                  <a:moveTo>
                    <a:pt x="1" y="1"/>
                  </a:moveTo>
                  <a:lnTo>
                    <a:pt x="1" y="586"/>
                  </a:lnTo>
                  <a:lnTo>
                    <a:pt x="7612" y="586"/>
                  </a:lnTo>
                  <a:lnTo>
                    <a:pt x="76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5"/>
            <p:cNvSpPr/>
            <p:nvPr/>
          </p:nvSpPr>
          <p:spPr>
            <a:xfrm>
              <a:off x="6791135" y="2685160"/>
              <a:ext cx="399939" cy="51461"/>
            </a:xfrm>
            <a:custGeom>
              <a:rect b="b" l="l" r="r" t="t"/>
              <a:pathLst>
                <a:path extrusionOk="0" h="587" w="4562">
                  <a:moveTo>
                    <a:pt x="0" y="1"/>
                  </a:moveTo>
                  <a:lnTo>
                    <a:pt x="0" y="586"/>
                  </a:lnTo>
                  <a:lnTo>
                    <a:pt x="4561" y="58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6523667" y="2685160"/>
              <a:ext cx="222325" cy="51461"/>
            </a:xfrm>
            <a:custGeom>
              <a:rect b="b" l="l" r="r" t="t"/>
              <a:pathLst>
                <a:path extrusionOk="0" h="587" w="2536">
                  <a:moveTo>
                    <a:pt x="1" y="1"/>
                  </a:moveTo>
                  <a:lnTo>
                    <a:pt x="1" y="586"/>
                  </a:lnTo>
                  <a:lnTo>
                    <a:pt x="2536" y="586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5913866" y="2319154"/>
              <a:ext cx="507244" cy="507244"/>
            </a:xfrm>
            <a:custGeom>
              <a:rect b="b" l="l" r="r" t="t"/>
              <a:pathLst>
                <a:path extrusionOk="0" h="5786" w="5786">
                  <a:moveTo>
                    <a:pt x="1" y="1"/>
                  </a:moveTo>
                  <a:lnTo>
                    <a:pt x="1" y="5786"/>
                  </a:lnTo>
                  <a:lnTo>
                    <a:pt x="5786" y="5786"/>
                  </a:lnTo>
                  <a:lnTo>
                    <a:pt x="5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5"/>
            <p:cNvSpPr/>
            <p:nvPr/>
          </p:nvSpPr>
          <p:spPr>
            <a:xfrm>
              <a:off x="6061670" y="2477304"/>
              <a:ext cx="306047" cy="263353"/>
            </a:xfrm>
            <a:custGeom>
              <a:rect b="b" l="l" r="r" t="t"/>
              <a:pathLst>
                <a:path extrusionOk="0" h="3004" w="3491">
                  <a:moveTo>
                    <a:pt x="1734" y="0"/>
                  </a:moveTo>
                  <a:lnTo>
                    <a:pt x="1" y="3004"/>
                  </a:lnTo>
                  <a:lnTo>
                    <a:pt x="3491" y="300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5"/>
            <p:cNvSpPr/>
            <p:nvPr/>
          </p:nvSpPr>
          <p:spPr>
            <a:xfrm>
              <a:off x="5967254" y="2565057"/>
              <a:ext cx="124313" cy="175598"/>
            </a:xfrm>
            <a:custGeom>
              <a:rect b="b" l="l" r="r" t="t"/>
              <a:pathLst>
                <a:path extrusionOk="0" h="2003" w="1418">
                  <a:moveTo>
                    <a:pt x="1055" y="0"/>
                  </a:moveTo>
                  <a:lnTo>
                    <a:pt x="1" y="2003"/>
                  </a:lnTo>
                  <a:lnTo>
                    <a:pt x="733" y="2003"/>
                  </a:lnTo>
                  <a:lnTo>
                    <a:pt x="1418" y="70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5980053" y="2434698"/>
              <a:ext cx="56107" cy="55494"/>
            </a:xfrm>
            <a:custGeom>
              <a:rect b="b" l="l" r="r" t="t"/>
              <a:pathLst>
                <a:path extrusionOk="0" h="633" w="640">
                  <a:moveTo>
                    <a:pt x="323" y="0"/>
                  </a:moveTo>
                  <a:cubicBezTo>
                    <a:pt x="147" y="0"/>
                    <a:pt x="1" y="147"/>
                    <a:pt x="1" y="316"/>
                  </a:cubicBezTo>
                  <a:cubicBezTo>
                    <a:pt x="1" y="486"/>
                    <a:pt x="147" y="633"/>
                    <a:pt x="323" y="633"/>
                  </a:cubicBezTo>
                  <a:cubicBezTo>
                    <a:pt x="493" y="633"/>
                    <a:pt x="639" y="486"/>
                    <a:pt x="639" y="316"/>
                  </a:cubicBezTo>
                  <a:cubicBezTo>
                    <a:pt x="639" y="147"/>
                    <a:pt x="493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5"/>
            <p:cNvSpPr/>
            <p:nvPr/>
          </p:nvSpPr>
          <p:spPr>
            <a:xfrm>
              <a:off x="6119179" y="2111823"/>
              <a:ext cx="847043" cy="44710"/>
            </a:xfrm>
            <a:custGeom>
              <a:rect b="b" l="l" r="r" t="t"/>
              <a:pathLst>
                <a:path extrusionOk="0" h="510" w="9662">
                  <a:moveTo>
                    <a:pt x="270" y="0"/>
                  </a:moveTo>
                  <a:cubicBezTo>
                    <a:pt x="124" y="0"/>
                    <a:pt x="1" y="100"/>
                    <a:pt x="1" y="246"/>
                  </a:cubicBezTo>
                  <a:cubicBezTo>
                    <a:pt x="1" y="393"/>
                    <a:pt x="124" y="510"/>
                    <a:pt x="270" y="510"/>
                  </a:cubicBezTo>
                  <a:lnTo>
                    <a:pt x="9392" y="510"/>
                  </a:lnTo>
                  <a:cubicBezTo>
                    <a:pt x="9539" y="510"/>
                    <a:pt x="9662" y="393"/>
                    <a:pt x="9662" y="246"/>
                  </a:cubicBezTo>
                  <a:cubicBezTo>
                    <a:pt x="9662" y="100"/>
                    <a:pt x="9539" y="0"/>
                    <a:pt x="93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5"/>
            <p:cNvSpPr/>
            <p:nvPr/>
          </p:nvSpPr>
          <p:spPr>
            <a:xfrm>
              <a:off x="6538570" y="2993132"/>
              <a:ext cx="8767" cy="1434766"/>
            </a:xfrm>
            <a:custGeom>
              <a:rect b="b" l="l" r="r" t="t"/>
              <a:pathLst>
                <a:path extrusionOk="0" h="16366" w="100">
                  <a:moveTo>
                    <a:pt x="0" y="1"/>
                  </a:moveTo>
                  <a:lnTo>
                    <a:pt x="0" y="16366"/>
                  </a:lnTo>
                  <a:lnTo>
                    <a:pt x="100" y="16366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5832775" y="3705070"/>
              <a:ext cx="1420389" cy="8854"/>
            </a:xfrm>
            <a:custGeom>
              <a:rect b="b" l="l" r="r" t="t"/>
              <a:pathLst>
                <a:path extrusionOk="0" h="101" w="16202">
                  <a:moveTo>
                    <a:pt x="1" y="1"/>
                  </a:moveTo>
                  <a:lnTo>
                    <a:pt x="1" y="100"/>
                  </a:lnTo>
                  <a:lnTo>
                    <a:pt x="16202" y="100"/>
                  </a:lnTo>
                  <a:lnTo>
                    <a:pt x="16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5"/>
            <p:cNvSpPr/>
            <p:nvPr/>
          </p:nvSpPr>
          <p:spPr>
            <a:xfrm>
              <a:off x="7481500" y="4494504"/>
              <a:ext cx="325509" cy="352774"/>
            </a:xfrm>
            <a:custGeom>
              <a:rect b="b" l="l" r="r" t="t"/>
              <a:pathLst>
                <a:path extrusionOk="0" h="4024" w="3713">
                  <a:moveTo>
                    <a:pt x="1417" y="1"/>
                  </a:moveTo>
                  <a:lnTo>
                    <a:pt x="1663" y="2999"/>
                  </a:lnTo>
                  <a:lnTo>
                    <a:pt x="123" y="3707"/>
                  </a:lnTo>
                  <a:cubicBezTo>
                    <a:pt x="53" y="3730"/>
                    <a:pt x="0" y="3777"/>
                    <a:pt x="0" y="3853"/>
                  </a:cubicBezTo>
                  <a:cubicBezTo>
                    <a:pt x="0" y="3953"/>
                    <a:pt x="76" y="4023"/>
                    <a:pt x="176" y="4023"/>
                  </a:cubicBezTo>
                  <a:lnTo>
                    <a:pt x="3613" y="4023"/>
                  </a:lnTo>
                  <a:lnTo>
                    <a:pt x="3713" y="3122"/>
                  </a:lnTo>
                  <a:lnTo>
                    <a:pt x="3613" y="241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5"/>
            <p:cNvSpPr/>
            <p:nvPr/>
          </p:nvSpPr>
          <p:spPr>
            <a:xfrm>
              <a:off x="7464581" y="4757328"/>
              <a:ext cx="350670" cy="122296"/>
            </a:xfrm>
            <a:custGeom>
              <a:rect b="b" l="l" r="r" t="t"/>
              <a:pathLst>
                <a:path extrusionOk="0" h="1395" w="4000">
                  <a:moveTo>
                    <a:pt x="1856" y="1"/>
                  </a:moveTo>
                  <a:lnTo>
                    <a:pt x="223" y="709"/>
                  </a:lnTo>
                  <a:cubicBezTo>
                    <a:pt x="147" y="732"/>
                    <a:pt x="100" y="855"/>
                    <a:pt x="47" y="978"/>
                  </a:cubicBezTo>
                  <a:cubicBezTo>
                    <a:pt x="47" y="978"/>
                    <a:pt x="0" y="1365"/>
                    <a:pt x="76" y="1365"/>
                  </a:cubicBezTo>
                  <a:lnTo>
                    <a:pt x="3929" y="1394"/>
                  </a:lnTo>
                  <a:cubicBezTo>
                    <a:pt x="3976" y="1394"/>
                    <a:pt x="3999" y="1365"/>
                    <a:pt x="3999" y="1318"/>
                  </a:cubicBezTo>
                  <a:lnTo>
                    <a:pt x="3906" y="100"/>
                  </a:lnTo>
                  <a:cubicBezTo>
                    <a:pt x="3906" y="100"/>
                    <a:pt x="3501" y="195"/>
                    <a:pt x="2984" y="195"/>
                  </a:cubicBezTo>
                  <a:cubicBezTo>
                    <a:pt x="2630" y="195"/>
                    <a:pt x="2223" y="151"/>
                    <a:pt x="18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7592836" y="4761448"/>
              <a:ext cx="25774" cy="36557"/>
            </a:xfrm>
            <a:custGeom>
              <a:rect b="b" l="l" r="r" t="t"/>
              <a:pathLst>
                <a:path extrusionOk="0" h="417" w="294">
                  <a:moveTo>
                    <a:pt x="77" y="0"/>
                  </a:moveTo>
                  <a:lnTo>
                    <a:pt x="1" y="53"/>
                  </a:lnTo>
                  <a:cubicBezTo>
                    <a:pt x="100" y="176"/>
                    <a:pt x="171" y="293"/>
                    <a:pt x="223" y="416"/>
                  </a:cubicBezTo>
                  <a:lnTo>
                    <a:pt x="294" y="393"/>
                  </a:lnTo>
                  <a:cubicBezTo>
                    <a:pt x="247" y="246"/>
                    <a:pt x="147" y="123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7575916" y="4772231"/>
              <a:ext cx="21128" cy="32437"/>
            </a:xfrm>
            <a:custGeom>
              <a:rect b="b" l="l" r="r" t="t"/>
              <a:pathLst>
                <a:path extrusionOk="0" h="370" w="241">
                  <a:moveTo>
                    <a:pt x="48" y="0"/>
                  </a:moveTo>
                  <a:lnTo>
                    <a:pt x="1" y="53"/>
                  </a:lnTo>
                  <a:cubicBezTo>
                    <a:pt x="94" y="170"/>
                    <a:pt x="124" y="246"/>
                    <a:pt x="171" y="369"/>
                  </a:cubicBezTo>
                  <a:lnTo>
                    <a:pt x="241" y="346"/>
                  </a:lnTo>
                  <a:cubicBezTo>
                    <a:pt x="194" y="223"/>
                    <a:pt x="147" y="147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7561013" y="4780910"/>
              <a:ext cx="19112" cy="29895"/>
            </a:xfrm>
            <a:custGeom>
              <a:rect b="b" l="l" r="r" t="t"/>
              <a:pathLst>
                <a:path extrusionOk="0" h="341" w="218">
                  <a:moveTo>
                    <a:pt x="48" y="1"/>
                  </a:moveTo>
                  <a:lnTo>
                    <a:pt x="1" y="48"/>
                  </a:lnTo>
                  <a:cubicBezTo>
                    <a:pt x="48" y="124"/>
                    <a:pt x="118" y="247"/>
                    <a:pt x="171" y="341"/>
                  </a:cubicBezTo>
                  <a:lnTo>
                    <a:pt x="218" y="294"/>
                  </a:lnTo>
                  <a:cubicBezTo>
                    <a:pt x="171" y="194"/>
                    <a:pt x="118" y="7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7466597" y="4851306"/>
              <a:ext cx="346550" cy="8767"/>
            </a:xfrm>
            <a:custGeom>
              <a:rect b="b" l="l" r="r" t="t"/>
              <a:pathLst>
                <a:path extrusionOk="0" h="100" w="3953">
                  <a:moveTo>
                    <a:pt x="1" y="0"/>
                  </a:moveTo>
                  <a:lnTo>
                    <a:pt x="1" y="76"/>
                  </a:lnTo>
                  <a:lnTo>
                    <a:pt x="3953" y="100"/>
                  </a:lnTo>
                  <a:lnTo>
                    <a:pt x="3953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16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7719162" y="4799934"/>
              <a:ext cx="91963" cy="56020"/>
            </a:xfrm>
            <a:custGeom>
              <a:rect b="b" l="l" r="r" t="t"/>
              <a:pathLst>
                <a:path extrusionOk="0" h="639" w="1049">
                  <a:moveTo>
                    <a:pt x="1048" y="1"/>
                  </a:moveTo>
                  <a:cubicBezTo>
                    <a:pt x="1048" y="1"/>
                    <a:pt x="802" y="30"/>
                    <a:pt x="562" y="100"/>
                  </a:cubicBezTo>
                  <a:cubicBezTo>
                    <a:pt x="439" y="124"/>
                    <a:pt x="316" y="176"/>
                    <a:pt x="217" y="270"/>
                  </a:cubicBezTo>
                  <a:cubicBezTo>
                    <a:pt x="100" y="346"/>
                    <a:pt x="24" y="469"/>
                    <a:pt x="0" y="639"/>
                  </a:cubicBezTo>
                  <a:lnTo>
                    <a:pt x="71" y="639"/>
                  </a:lnTo>
                  <a:cubicBezTo>
                    <a:pt x="100" y="516"/>
                    <a:pt x="170" y="393"/>
                    <a:pt x="270" y="323"/>
                  </a:cubicBezTo>
                  <a:cubicBezTo>
                    <a:pt x="393" y="223"/>
                    <a:pt x="586" y="147"/>
                    <a:pt x="756" y="124"/>
                  </a:cubicBezTo>
                  <a:cubicBezTo>
                    <a:pt x="832" y="100"/>
                    <a:pt x="902" y="100"/>
                    <a:pt x="949" y="100"/>
                  </a:cubicBezTo>
                  <a:cubicBezTo>
                    <a:pt x="978" y="100"/>
                    <a:pt x="1002" y="77"/>
                    <a:pt x="1025" y="77"/>
                  </a:cubicBezTo>
                  <a:lnTo>
                    <a:pt x="1048" y="77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7509729" y="4804580"/>
              <a:ext cx="33927" cy="51373"/>
            </a:xfrm>
            <a:custGeom>
              <a:rect b="b" l="l" r="r" t="t"/>
              <a:pathLst>
                <a:path extrusionOk="0" h="586" w="387">
                  <a:moveTo>
                    <a:pt x="71" y="0"/>
                  </a:moveTo>
                  <a:lnTo>
                    <a:pt x="0" y="47"/>
                  </a:lnTo>
                  <a:lnTo>
                    <a:pt x="47" y="94"/>
                  </a:lnTo>
                  <a:cubicBezTo>
                    <a:pt x="94" y="170"/>
                    <a:pt x="147" y="240"/>
                    <a:pt x="194" y="340"/>
                  </a:cubicBezTo>
                  <a:cubicBezTo>
                    <a:pt x="264" y="439"/>
                    <a:pt x="293" y="510"/>
                    <a:pt x="317" y="586"/>
                  </a:cubicBezTo>
                  <a:lnTo>
                    <a:pt x="387" y="562"/>
                  </a:lnTo>
                  <a:cubicBezTo>
                    <a:pt x="363" y="463"/>
                    <a:pt x="293" y="316"/>
                    <a:pt x="217" y="217"/>
                  </a:cubicBezTo>
                  <a:cubicBezTo>
                    <a:pt x="147" y="94"/>
                    <a:pt x="71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535415" y="3508522"/>
              <a:ext cx="292634" cy="1152915"/>
            </a:xfrm>
            <a:custGeom>
              <a:rect b="b" l="l" r="r" t="t"/>
              <a:pathLst>
                <a:path extrusionOk="0" h="13151" w="3338">
                  <a:moveTo>
                    <a:pt x="264" y="0"/>
                  </a:moveTo>
                  <a:lnTo>
                    <a:pt x="264" y="0"/>
                  </a:lnTo>
                  <a:cubicBezTo>
                    <a:pt x="0" y="1511"/>
                    <a:pt x="586" y="13151"/>
                    <a:pt x="586" y="13151"/>
                  </a:cubicBezTo>
                  <a:lnTo>
                    <a:pt x="3144" y="13151"/>
                  </a:lnTo>
                  <a:lnTo>
                    <a:pt x="3144" y="3051"/>
                  </a:lnTo>
                  <a:cubicBezTo>
                    <a:pt x="3144" y="3051"/>
                    <a:pt x="3338" y="2196"/>
                    <a:pt x="3144" y="1364"/>
                  </a:cubicBezTo>
                  <a:cubicBezTo>
                    <a:pt x="3021" y="826"/>
                    <a:pt x="2606" y="123"/>
                    <a:pt x="2606" y="123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5"/>
            <p:cNvSpPr/>
            <p:nvPr/>
          </p:nvSpPr>
          <p:spPr>
            <a:xfrm>
              <a:off x="7584157" y="3508522"/>
              <a:ext cx="38574" cy="1152915"/>
            </a:xfrm>
            <a:custGeom>
              <a:rect b="b" l="l" r="r" t="t"/>
              <a:pathLst>
                <a:path extrusionOk="0" h="13151" w="440">
                  <a:moveTo>
                    <a:pt x="53" y="0"/>
                  </a:moveTo>
                  <a:cubicBezTo>
                    <a:pt x="0" y="269"/>
                    <a:pt x="0" y="878"/>
                    <a:pt x="0" y="1704"/>
                  </a:cubicBezTo>
                  <a:cubicBezTo>
                    <a:pt x="0" y="5363"/>
                    <a:pt x="369" y="13151"/>
                    <a:pt x="369" y="13151"/>
                  </a:cubicBezTo>
                  <a:lnTo>
                    <a:pt x="440" y="13151"/>
                  </a:lnTo>
                  <a:lnTo>
                    <a:pt x="440" y="12805"/>
                  </a:lnTo>
                  <a:cubicBezTo>
                    <a:pt x="369" y="11271"/>
                    <a:pt x="77" y="4901"/>
                    <a:pt x="77" y="1704"/>
                  </a:cubicBezTo>
                  <a:cubicBezTo>
                    <a:pt x="77" y="878"/>
                    <a:pt x="77" y="269"/>
                    <a:pt x="123" y="0"/>
                  </a:cubicBezTo>
                  <a:close/>
                </a:path>
              </a:pathLst>
            </a:custGeom>
            <a:solidFill>
              <a:srgbClr val="1216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5"/>
            <p:cNvSpPr/>
            <p:nvPr/>
          </p:nvSpPr>
          <p:spPr>
            <a:xfrm>
              <a:off x="7363941" y="4414991"/>
              <a:ext cx="310168" cy="421067"/>
            </a:xfrm>
            <a:custGeom>
              <a:rect b="b" l="l" r="r" t="t"/>
              <a:pathLst>
                <a:path extrusionOk="0" h="4803" w="3538">
                  <a:moveTo>
                    <a:pt x="2126" y="0"/>
                  </a:moveTo>
                  <a:lnTo>
                    <a:pt x="1" y="586"/>
                  </a:lnTo>
                  <a:lnTo>
                    <a:pt x="1341" y="3297"/>
                  </a:lnTo>
                  <a:lnTo>
                    <a:pt x="170" y="4538"/>
                  </a:lnTo>
                  <a:cubicBezTo>
                    <a:pt x="123" y="4567"/>
                    <a:pt x="123" y="4637"/>
                    <a:pt x="147" y="4714"/>
                  </a:cubicBezTo>
                  <a:cubicBezTo>
                    <a:pt x="164" y="4764"/>
                    <a:pt x="220" y="4803"/>
                    <a:pt x="279" y="4803"/>
                  </a:cubicBezTo>
                  <a:cubicBezTo>
                    <a:pt x="302" y="4803"/>
                    <a:pt x="325" y="4797"/>
                    <a:pt x="346" y="4784"/>
                  </a:cubicBezTo>
                  <a:lnTo>
                    <a:pt x="3537" y="3513"/>
                  </a:lnTo>
                  <a:lnTo>
                    <a:pt x="3297" y="2635"/>
                  </a:lnTo>
                  <a:lnTo>
                    <a:pt x="21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5"/>
            <p:cNvSpPr/>
            <p:nvPr/>
          </p:nvSpPr>
          <p:spPr>
            <a:xfrm>
              <a:off x="7365957" y="4643888"/>
              <a:ext cx="336380" cy="229163"/>
            </a:xfrm>
            <a:custGeom>
              <a:rect b="b" l="l" r="r" t="t"/>
              <a:pathLst>
                <a:path extrusionOk="0" h="2614" w="3837">
                  <a:moveTo>
                    <a:pt x="3274" y="1"/>
                  </a:moveTo>
                  <a:cubicBezTo>
                    <a:pt x="3274" y="1"/>
                    <a:pt x="2296" y="686"/>
                    <a:pt x="1318" y="686"/>
                  </a:cubicBezTo>
                  <a:lnTo>
                    <a:pt x="77" y="1956"/>
                  </a:lnTo>
                  <a:cubicBezTo>
                    <a:pt x="30" y="2003"/>
                    <a:pt x="1" y="2149"/>
                    <a:pt x="30" y="2272"/>
                  </a:cubicBezTo>
                  <a:cubicBezTo>
                    <a:pt x="30" y="2272"/>
                    <a:pt x="118" y="2613"/>
                    <a:pt x="193" y="2613"/>
                  </a:cubicBezTo>
                  <a:cubicBezTo>
                    <a:pt x="195" y="2613"/>
                    <a:pt x="198" y="2613"/>
                    <a:pt x="200" y="2612"/>
                  </a:cubicBezTo>
                  <a:lnTo>
                    <a:pt x="3760" y="1195"/>
                  </a:lnTo>
                  <a:cubicBezTo>
                    <a:pt x="3807" y="1195"/>
                    <a:pt x="3836" y="1148"/>
                    <a:pt x="3807" y="1101"/>
                  </a:cubicBez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5"/>
            <p:cNvSpPr/>
            <p:nvPr/>
          </p:nvSpPr>
          <p:spPr>
            <a:xfrm>
              <a:off x="7453798" y="4718842"/>
              <a:ext cx="34453" cy="27791"/>
            </a:xfrm>
            <a:custGeom>
              <a:rect b="b" l="l" r="r" t="t"/>
              <a:pathLst>
                <a:path extrusionOk="0" h="317" w="393">
                  <a:moveTo>
                    <a:pt x="53" y="0"/>
                  </a:moveTo>
                  <a:lnTo>
                    <a:pt x="0" y="77"/>
                  </a:lnTo>
                  <a:cubicBezTo>
                    <a:pt x="123" y="147"/>
                    <a:pt x="246" y="223"/>
                    <a:pt x="346" y="317"/>
                  </a:cubicBezTo>
                  <a:lnTo>
                    <a:pt x="392" y="270"/>
                  </a:lnTo>
                  <a:cubicBezTo>
                    <a:pt x="293" y="170"/>
                    <a:pt x="170" y="77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5"/>
            <p:cNvSpPr/>
            <p:nvPr/>
          </p:nvSpPr>
          <p:spPr>
            <a:xfrm>
              <a:off x="7440911" y="4735762"/>
              <a:ext cx="30421" cy="25774"/>
            </a:xfrm>
            <a:custGeom>
              <a:rect b="b" l="l" r="r" t="t"/>
              <a:pathLst>
                <a:path extrusionOk="0" h="294" w="347">
                  <a:moveTo>
                    <a:pt x="54" y="1"/>
                  </a:moveTo>
                  <a:lnTo>
                    <a:pt x="1" y="53"/>
                  </a:lnTo>
                  <a:cubicBezTo>
                    <a:pt x="147" y="147"/>
                    <a:pt x="200" y="200"/>
                    <a:pt x="294" y="293"/>
                  </a:cubicBezTo>
                  <a:lnTo>
                    <a:pt x="346" y="247"/>
                  </a:lnTo>
                  <a:cubicBezTo>
                    <a:pt x="247" y="147"/>
                    <a:pt x="171" y="77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5"/>
            <p:cNvSpPr/>
            <p:nvPr/>
          </p:nvSpPr>
          <p:spPr>
            <a:xfrm>
              <a:off x="7430128" y="4748649"/>
              <a:ext cx="28317" cy="23670"/>
            </a:xfrm>
            <a:custGeom>
              <a:rect b="b" l="l" r="r" t="t"/>
              <a:pathLst>
                <a:path extrusionOk="0" h="270" w="323">
                  <a:moveTo>
                    <a:pt x="30" y="0"/>
                  </a:moveTo>
                  <a:lnTo>
                    <a:pt x="1" y="53"/>
                  </a:lnTo>
                  <a:cubicBezTo>
                    <a:pt x="77" y="123"/>
                    <a:pt x="200" y="199"/>
                    <a:pt x="270" y="269"/>
                  </a:cubicBezTo>
                  <a:lnTo>
                    <a:pt x="323" y="223"/>
                  </a:lnTo>
                  <a:cubicBezTo>
                    <a:pt x="247" y="146"/>
                    <a:pt x="124" y="53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5"/>
            <p:cNvSpPr/>
            <p:nvPr/>
          </p:nvSpPr>
          <p:spPr>
            <a:xfrm>
              <a:off x="7368587" y="4722963"/>
              <a:ext cx="324983" cy="132992"/>
            </a:xfrm>
            <a:custGeom>
              <a:rect b="b" l="l" r="r" t="t"/>
              <a:pathLst>
                <a:path extrusionOk="0" h="1517" w="3707">
                  <a:moveTo>
                    <a:pt x="3683" y="0"/>
                  </a:moveTo>
                  <a:lnTo>
                    <a:pt x="0" y="1441"/>
                  </a:lnTo>
                  <a:lnTo>
                    <a:pt x="24" y="1517"/>
                  </a:lnTo>
                  <a:lnTo>
                    <a:pt x="3707" y="76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5"/>
            <p:cNvSpPr/>
            <p:nvPr/>
          </p:nvSpPr>
          <p:spPr>
            <a:xfrm>
              <a:off x="7603618" y="4676236"/>
              <a:ext cx="66364" cy="83196"/>
            </a:xfrm>
            <a:custGeom>
              <a:rect b="b" l="l" r="r" t="t"/>
              <a:pathLst>
                <a:path extrusionOk="0" h="949" w="757">
                  <a:moveTo>
                    <a:pt x="733" y="0"/>
                  </a:moveTo>
                  <a:cubicBezTo>
                    <a:pt x="733" y="0"/>
                    <a:pt x="563" y="71"/>
                    <a:pt x="364" y="217"/>
                  </a:cubicBezTo>
                  <a:cubicBezTo>
                    <a:pt x="270" y="293"/>
                    <a:pt x="194" y="363"/>
                    <a:pt x="124" y="463"/>
                  </a:cubicBezTo>
                  <a:cubicBezTo>
                    <a:pt x="48" y="586"/>
                    <a:pt x="1" y="680"/>
                    <a:pt x="1" y="826"/>
                  </a:cubicBezTo>
                  <a:lnTo>
                    <a:pt x="1" y="949"/>
                  </a:lnTo>
                  <a:lnTo>
                    <a:pt x="71" y="926"/>
                  </a:lnTo>
                  <a:lnTo>
                    <a:pt x="71" y="826"/>
                  </a:lnTo>
                  <a:cubicBezTo>
                    <a:pt x="71" y="709"/>
                    <a:pt x="124" y="609"/>
                    <a:pt x="171" y="510"/>
                  </a:cubicBezTo>
                  <a:cubicBezTo>
                    <a:pt x="270" y="363"/>
                    <a:pt x="417" y="270"/>
                    <a:pt x="540" y="194"/>
                  </a:cubicBezTo>
                  <a:cubicBezTo>
                    <a:pt x="610" y="147"/>
                    <a:pt x="657" y="123"/>
                    <a:pt x="709" y="94"/>
                  </a:cubicBezTo>
                  <a:cubicBezTo>
                    <a:pt x="733" y="94"/>
                    <a:pt x="733" y="71"/>
                    <a:pt x="756" y="71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5"/>
            <p:cNvSpPr/>
            <p:nvPr/>
          </p:nvSpPr>
          <p:spPr>
            <a:xfrm>
              <a:off x="7394186" y="4789677"/>
              <a:ext cx="46814" cy="38574"/>
            </a:xfrm>
            <a:custGeom>
              <a:rect b="b" l="l" r="r" t="t"/>
              <a:pathLst>
                <a:path extrusionOk="0" h="440" w="534">
                  <a:moveTo>
                    <a:pt x="24" y="0"/>
                  </a:moveTo>
                  <a:lnTo>
                    <a:pt x="1" y="47"/>
                  </a:lnTo>
                  <a:cubicBezTo>
                    <a:pt x="1" y="47"/>
                    <a:pt x="24" y="71"/>
                    <a:pt x="48" y="94"/>
                  </a:cubicBezTo>
                  <a:cubicBezTo>
                    <a:pt x="95" y="147"/>
                    <a:pt x="194" y="194"/>
                    <a:pt x="264" y="264"/>
                  </a:cubicBezTo>
                  <a:cubicBezTo>
                    <a:pt x="364" y="317"/>
                    <a:pt x="440" y="387"/>
                    <a:pt x="487" y="440"/>
                  </a:cubicBezTo>
                  <a:lnTo>
                    <a:pt x="534" y="387"/>
                  </a:lnTo>
                  <a:cubicBezTo>
                    <a:pt x="464" y="317"/>
                    <a:pt x="341" y="217"/>
                    <a:pt x="241" y="147"/>
                  </a:cubicBezTo>
                  <a:cubicBezTo>
                    <a:pt x="118" y="71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5"/>
            <p:cNvSpPr/>
            <p:nvPr/>
          </p:nvSpPr>
          <p:spPr>
            <a:xfrm>
              <a:off x="7220696" y="3544903"/>
              <a:ext cx="541171" cy="1129420"/>
            </a:xfrm>
            <a:custGeom>
              <a:rect b="b" l="l" r="r" t="t"/>
              <a:pathLst>
                <a:path extrusionOk="0" h="12883" w="6173">
                  <a:moveTo>
                    <a:pt x="5833" y="1"/>
                  </a:moveTo>
                  <a:lnTo>
                    <a:pt x="1781" y="1365"/>
                  </a:lnTo>
                  <a:cubicBezTo>
                    <a:pt x="463" y="4585"/>
                    <a:pt x="440" y="4925"/>
                    <a:pt x="223" y="6512"/>
                  </a:cubicBezTo>
                  <a:cubicBezTo>
                    <a:pt x="1" y="8122"/>
                    <a:pt x="2443" y="12882"/>
                    <a:pt x="2443" y="12882"/>
                  </a:cubicBezTo>
                  <a:lnTo>
                    <a:pt x="4761" y="11857"/>
                  </a:lnTo>
                  <a:cubicBezTo>
                    <a:pt x="4761" y="11857"/>
                    <a:pt x="3221" y="7490"/>
                    <a:pt x="3321" y="6758"/>
                  </a:cubicBezTo>
                  <a:cubicBezTo>
                    <a:pt x="3514" y="5364"/>
                    <a:pt x="5101" y="3022"/>
                    <a:pt x="5101" y="3022"/>
                  </a:cubicBezTo>
                  <a:cubicBezTo>
                    <a:pt x="5101" y="3022"/>
                    <a:pt x="5856" y="2413"/>
                    <a:pt x="6026" y="1634"/>
                  </a:cubicBezTo>
                  <a:cubicBezTo>
                    <a:pt x="6172" y="826"/>
                    <a:pt x="5833" y="1"/>
                    <a:pt x="5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5"/>
            <p:cNvSpPr/>
            <p:nvPr/>
          </p:nvSpPr>
          <p:spPr>
            <a:xfrm>
              <a:off x="7586699" y="3664568"/>
              <a:ext cx="94067" cy="36470"/>
            </a:xfrm>
            <a:custGeom>
              <a:rect b="b" l="l" r="r" t="t"/>
              <a:pathLst>
                <a:path extrusionOk="0" h="416" w="1073">
                  <a:moveTo>
                    <a:pt x="1049" y="0"/>
                  </a:moveTo>
                  <a:cubicBezTo>
                    <a:pt x="1049" y="0"/>
                    <a:pt x="24" y="316"/>
                    <a:pt x="1" y="340"/>
                  </a:cubicBezTo>
                  <a:lnTo>
                    <a:pt x="24" y="416"/>
                  </a:lnTo>
                  <a:cubicBezTo>
                    <a:pt x="24" y="392"/>
                    <a:pt x="293" y="316"/>
                    <a:pt x="557" y="246"/>
                  </a:cubicBezTo>
                  <a:cubicBezTo>
                    <a:pt x="680" y="193"/>
                    <a:pt x="803" y="146"/>
                    <a:pt x="902" y="123"/>
                  </a:cubicBezTo>
                  <a:cubicBezTo>
                    <a:pt x="996" y="100"/>
                    <a:pt x="1072" y="70"/>
                    <a:pt x="1072" y="70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rgbClr val="1216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7781229" y="3630115"/>
              <a:ext cx="31911" cy="14991"/>
            </a:xfrm>
            <a:custGeom>
              <a:rect b="b" l="l" r="r" t="t"/>
              <a:pathLst>
                <a:path extrusionOk="0" h="171" w="364">
                  <a:moveTo>
                    <a:pt x="340" y="1"/>
                  </a:moveTo>
                  <a:lnTo>
                    <a:pt x="1" y="100"/>
                  </a:lnTo>
                  <a:lnTo>
                    <a:pt x="24" y="171"/>
                  </a:lnTo>
                  <a:lnTo>
                    <a:pt x="364" y="77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1216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5"/>
            <p:cNvSpPr/>
            <p:nvPr/>
          </p:nvSpPr>
          <p:spPr>
            <a:xfrm>
              <a:off x="7278730" y="3653785"/>
              <a:ext cx="194622" cy="1000988"/>
            </a:xfrm>
            <a:custGeom>
              <a:rect b="b" l="l" r="r" t="t"/>
              <a:pathLst>
                <a:path extrusionOk="0" h="11418" w="2220">
                  <a:moveTo>
                    <a:pt x="1874" y="0"/>
                  </a:moveTo>
                  <a:cubicBezTo>
                    <a:pt x="1874" y="0"/>
                    <a:pt x="1464" y="878"/>
                    <a:pt x="1025" y="1979"/>
                  </a:cubicBezTo>
                  <a:cubicBezTo>
                    <a:pt x="586" y="3051"/>
                    <a:pt x="118" y="4345"/>
                    <a:pt x="24" y="5147"/>
                  </a:cubicBezTo>
                  <a:cubicBezTo>
                    <a:pt x="1" y="5223"/>
                    <a:pt x="1" y="5317"/>
                    <a:pt x="1" y="5393"/>
                  </a:cubicBezTo>
                  <a:cubicBezTo>
                    <a:pt x="1" y="5855"/>
                    <a:pt x="147" y="6441"/>
                    <a:pt x="340" y="7102"/>
                  </a:cubicBezTo>
                  <a:cubicBezTo>
                    <a:pt x="949" y="9052"/>
                    <a:pt x="2167" y="11418"/>
                    <a:pt x="2167" y="11418"/>
                  </a:cubicBezTo>
                  <a:lnTo>
                    <a:pt x="2220" y="11394"/>
                  </a:lnTo>
                  <a:cubicBezTo>
                    <a:pt x="2220" y="11394"/>
                    <a:pt x="2196" y="11318"/>
                    <a:pt x="2144" y="11201"/>
                  </a:cubicBezTo>
                  <a:cubicBezTo>
                    <a:pt x="1927" y="10785"/>
                    <a:pt x="1412" y="9737"/>
                    <a:pt x="949" y="8566"/>
                  </a:cubicBezTo>
                  <a:cubicBezTo>
                    <a:pt x="487" y="7419"/>
                    <a:pt x="71" y="6171"/>
                    <a:pt x="71" y="5393"/>
                  </a:cubicBezTo>
                  <a:cubicBezTo>
                    <a:pt x="71" y="5317"/>
                    <a:pt x="71" y="5246"/>
                    <a:pt x="94" y="5170"/>
                  </a:cubicBezTo>
                  <a:cubicBezTo>
                    <a:pt x="194" y="4368"/>
                    <a:pt x="656" y="3074"/>
                    <a:pt x="1095" y="2003"/>
                  </a:cubicBezTo>
                  <a:cubicBezTo>
                    <a:pt x="1318" y="1464"/>
                    <a:pt x="1511" y="954"/>
                    <a:pt x="1681" y="609"/>
                  </a:cubicBezTo>
                  <a:cubicBezTo>
                    <a:pt x="1757" y="416"/>
                    <a:pt x="1827" y="293"/>
                    <a:pt x="1874" y="170"/>
                  </a:cubicBezTo>
                  <a:cubicBezTo>
                    <a:pt x="1904" y="76"/>
                    <a:pt x="1927" y="24"/>
                    <a:pt x="1927" y="24"/>
                  </a:cubicBezTo>
                  <a:lnTo>
                    <a:pt x="1874" y="0"/>
                  </a:lnTo>
                  <a:close/>
                </a:path>
              </a:pathLst>
            </a:custGeom>
            <a:solidFill>
              <a:srgbClr val="1216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7556454" y="3686046"/>
              <a:ext cx="194622" cy="316304"/>
            </a:xfrm>
            <a:custGeom>
              <a:rect b="b" l="l" r="r" t="t"/>
              <a:pathLst>
                <a:path extrusionOk="0" h="3608" w="2220">
                  <a:moveTo>
                    <a:pt x="2149" y="1"/>
                  </a:moveTo>
                  <a:cubicBezTo>
                    <a:pt x="2073" y="387"/>
                    <a:pt x="1856" y="733"/>
                    <a:pt x="1634" y="973"/>
                  </a:cubicBezTo>
                  <a:cubicBezTo>
                    <a:pt x="1540" y="1096"/>
                    <a:pt x="1441" y="1195"/>
                    <a:pt x="1370" y="1266"/>
                  </a:cubicBezTo>
                  <a:cubicBezTo>
                    <a:pt x="1318" y="1318"/>
                    <a:pt x="1294" y="1342"/>
                    <a:pt x="1271" y="1342"/>
                  </a:cubicBezTo>
                  <a:cubicBezTo>
                    <a:pt x="1271" y="1365"/>
                    <a:pt x="1271" y="1365"/>
                    <a:pt x="1247" y="1365"/>
                  </a:cubicBezTo>
                  <a:lnTo>
                    <a:pt x="1247" y="1389"/>
                  </a:lnTo>
                  <a:cubicBezTo>
                    <a:pt x="1247" y="1389"/>
                    <a:pt x="515" y="2460"/>
                    <a:pt x="0" y="3561"/>
                  </a:cubicBezTo>
                  <a:lnTo>
                    <a:pt x="76" y="3608"/>
                  </a:lnTo>
                  <a:cubicBezTo>
                    <a:pt x="316" y="3046"/>
                    <a:pt x="638" y="2513"/>
                    <a:pt x="878" y="2097"/>
                  </a:cubicBezTo>
                  <a:cubicBezTo>
                    <a:pt x="1001" y="1904"/>
                    <a:pt x="1101" y="1728"/>
                    <a:pt x="1171" y="1611"/>
                  </a:cubicBezTo>
                  <a:cubicBezTo>
                    <a:pt x="1224" y="1558"/>
                    <a:pt x="1247" y="1512"/>
                    <a:pt x="1271" y="1465"/>
                  </a:cubicBezTo>
                  <a:cubicBezTo>
                    <a:pt x="1281" y="1452"/>
                    <a:pt x="1287" y="1440"/>
                    <a:pt x="1290" y="1431"/>
                  </a:cubicBezTo>
                  <a:lnTo>
                    <a:pt x="1290" y="1431"/>
                  </a:lnTo>
                  <a:lnTo>
                    <a:pt x="1294" y="1435"/>
                  </a:lnTo>
                  <a:cubicBezTo>
                    <a:pt x="1294" y="1435"/>
                    <a:pt x="1487" y="1289"/>
                    <a:pt x="1687" y="1026"/>
                  </a:cubicBezTo>
                  <a:cubicBezTo>
                    <a:pt x="1903" y="780"/>
                    <a:pt x="2149" y="411"/>
                    <a:pt x="2219" y="24"/>
                  </a:cubicBezTo>
                  <a:lnTo>
                    <a:pt x="2149" y="1"/>
                  </a:lnTo>
                  <a:close/>
                </a:path>
              </a:pathLst>
            </a:custGeom>
            <a:solidFill>
              <a:srgbClr val="1216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5"/>
            <p:cNvSpPr/>
            <p:nvPr/>
          </p:nvSpPr>
          <p:spPr>
            <a:xfrm>
              <a:off x="7261285" y="2962887"/>
              <a:ext cx="154119" cy="150963"/>
            </a:xfrm>
            <a:custGeom>
              <a:rect b="b" l="l" r="r" t="t"/>
              <a:pathLst>
                <a:path extrusionOk="0" h="1722" w="1758">
                  <a:moveTo>
                    <a:pt x="1101" y="0"/>
                  </a:moveTo>
                  <a:lnTo>
                    <a:pt x="0" y="1001"/>
                  </a:lnTo>
                  <a:lnTo>
                    <a:pt x="293" y="1610"/>
                  </a:lnTo>
                  <a:cubicBezTo>
                    <a:pt x="499" y="1690"/>
                    <a:pt x="680" y="1722"/>
                    <a:pt x="838" y="1722"/>
                  </a:cubicBezTo>
                  <a:cubicBezTo>
                    <a:pt x="1504" y="1722"/>
                    <a:pt x="1757" y="1148"/>
                    <a:pt x="1757" y="1148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5"/>
            <p:cNvSpPr/>
            <p:nvPr/>
          </p:nvSpPr>
          <p:spPr>
            <a:xfrm>
              <a:off x="7173531" y="2878289"/>
              <a:ext cx="179718" cy="180858"/>
            </a:xfrm>
            <a:custGeom>
              <a:rect b="b" l="l" r="r" t="t"/>
              <a:pathLst>
                <a:path extrusionOk="0" h="2063" w="2050">
                  <a:moveTo>
                    <a:pt x="1056" y="0"/>
                  </a:moveTo>
                  <a:cubicBezTo>
                    <a:pt x="645" y="0"/>
                    <a:pt x="322" y="186"/>
                    <a:pt x="322" y="186"/>
                  </a:cubicBezTo>
                  <a:cubicBezTo>
                    <a:pt x="322" y="186"/>
                    <a:pt x="0" y="1720"/>
                    <a:pt x="562" y="1990"/>
                  </a:cubicBezTo>
                  <a:cubicBezTo>
                    <a:pt x="659" y="2038"/>
                    <a:pt x="815" y="2063"/>
                    <a:pt x="987" y="2063"/>
                  </a:cubicBezTo>
                  <a:cubicBezTo>
                    <a:pt x="1337" y="2063"/>
                    <a:pt x="1758" y="1961"/>
                    <a:pt x="1903" y="1750"/>
                  </a:cubicBezTo>
                  <a:cubicBezTo>
                    <a:pt x="2050" y="1504"/>
                    <a:pt x="1979" y="380"/>
                    <a:pt x="1810" y="257"/>
                  </a:cubicBezTo>
                  <a:cubicBezTo>
                    <a:pt x="1559" y="62"/>
                    <a:pt x="1293" y="0"/>
                    <a:pt x="1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5"/>
            <p:cNvSpPr/>
            <p:nvPr/>
          </p:nvSpPr>
          <p:spPr>
            <a:xfrm>
              <a:off x="7158628" y="2828495"/>
              <a:ext cx="243891" cy="201197"/>
            </a:xfrm>
            <a:custGeom>
              <a:rect b="b" l="l" r="r" t="t"/>
              <a:pathLst>
                <a:path extrusionOk="0" h="2295" w="2782">
                  <a:moveTo>
                    <a:pt x="1440" y="0"/>
                  </a:moveTo>
                  <a:cubicBezTo>
                    <a:pt x="1162" y="0"/>
                    <a:pt x="801" y="143"/>
                    <a:pt x="346" y="415"/>
                  </a:cubicBezTo>
                  <a:cubicBezTo>
                    <a:pt x="246" y="462"/>
                    <a:pt x="0" y="485"/>
                    <a:pt x="0" y="608"/>
                  </a:cubicBezTo>
                  <a:cubicBezTo>
                    <a:pt x="0" y="778"/>
                    <a:pt x="123" y="1071"/>
                    <a:pt x="317" y="1117"/>
                  </a:cubicBezTo>
                  <a:cubicBezTo>
                    <a:pt x="378" y="1132"/>
                    <a:pt x="428" y="1139"/>
                    <a:pt x="478" y="1139"/>
                  </a:cubicBezTo>
                  <a:cubicBezTo>
                    <a:pt x="527" y="1139"/>
                    <a:pt x="577" y="1132"/>
                    <a:pt x="639" y="1117"/>
                  </a:cubicBezTo>
                  <a:cubicBezTo>
                    <a:pt x="671" y="1108"/>
                    <a:pt x="706" y="1104"/>
                    <a:pt x="742" y="1104"/>
                  </a:cubicBezTo>
                  <a:cubicBezTo>
                    <a:pt x="892" y="1104"/>
                    <a:pt x="1049" y="1184"/>
                    <a:pt x="1049" y="1340"/>
                  </a:cubicBezTo>
                  <a:cubicBezTo>
                    <a:pt x="1049" y="1387"/>
                    <a:pt x="1025" y="1486"/>
                    <a:pt x="1078" y="1510"/>
                  </a:cubicBezTo>
                  <a:cubicBezTo>
                    <a:pt x="1086" y="1518"/>
                    <a:pt x="1099" y="1520"/>
                    <a:pt x="1113" y="1520"/>
                  </a:cubicBezTo>
                  <a:cubicBezTo>
                    <a:pt x="1143" y="1520"/>
                    <a:pt x="1179" y="1510"/>
                    <a:pt x="1195" y="1510"/>
                  </a:cubicBezTo>
                  <a:cubicBezTo>
                    <a:pt x="1271" y="1510"/>
                    <a:pt x="1318" y="1609"/>
                    <a:pt x="1294" y="1679"/>
                  </a:cubicBezTo>
                  <a:cubicBezTo>
                    <a:pt x="1294" y="1779"/>
                    <a:pt x="1341" y="1826"/>
                    <a:pt x="1318" y="1902"/>
                  </a:cubicBezTo>
                  <a:cubicBezTo>
                    <a:pt x="1294" y="2095"/>
                    <a:pt x="1540" y="2288"/>
                    <a:pt x="1734" y="2288"/>
                  </a:cubicBezTo>
                  <a:cubicBezTo>
                    <a:pt x="1752" y="2292"/>
                    <a:pt x="1777" y="2294"/>
                    <a:pt x="1805" y="2294"/>
                  </a:cubicBezTo>
                  <a:cubicBezTo>
                    <a:pt x="2000" y="2294"/>
                    <a:pt x="2395" y="2201"/>
                    <a:pt x="2588" y="1925"/>
                  </a:cubicBezTo>
                  <a:cubicBezTo>
                    <a:pt x="2782" y="1656"/>
                    <a:pt x="2758" y="1217"/>
                    <a:pt x="2419" y="561"/>
                  </a:cubicBezTo>
                  <a:cubicBezTo>
                    <a:pt x="2325" y="357"/>
                    <a:pt x="2148" y="264"/>
                    <a:pt x="2037" y="264"/>
                  </a:cubicBezTo>
                  <a:cubicBezTo>
                    <a:pt x="2002" y="264"/>
                    <a:pt x="1973" y="273"/>
                    <a:pt x="1956" y="292"/>
                  </a:cubicBezTo>
                  <a:cubicBezTo>
                    <a:pt x="1835" y="95"/>
                    <a:pt x="1665" y="0"/>
                    <a:pt x="1440" y="0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5"/>
            <p:cNvSpPr/>
            <p:nvPr/>
          </p:nvSpPr>
          <p:spPr>
            <a:xfrm>
              <a:off x="7248485" y="2946230"/>
              <a:ext cx="38574" cy="63296"/>
            </a:xfrm>
            <a:custGeom>
              <a:rect b="b" l="l" r="r" t="t"/>
              <a:pathLst>
                <a:path extrusionOk="0" h="722" w="440">
                  <a:moveTo>
                    <a:pt x="199" y="1"/>
                  </a:moveTo>
                  <a:cubicBezTo>
                    <a:pt x="113" y="1"/>
                    <a:pt x="39" y="61"/>
                    <a:pt x="0" y="243"/>
                  </a:cubicBezTo>
                  <a:lnTo>
                    <a:pt x="24" y="653"/>
                  </a:lnTo>
                  <a:cubicBezTo>
                    <a:pt x="53" y="700"/>
                    <a:pt x="92" y="722"/>
                    <a:pt x="135" y="722"/>
                  </a:cubicBezTo>
                  <a:cubicBezTo>
                    <a:pt x="205" y="722"/>
                    <a:pt x="284" y="664"/>
                    <a:pt x="346" y="559"/>
                  </a:cubicBezTo>
                  <a:cubicBezTo>
                    <a:pt x="416" y="483"/>
                    <a:pt x="439" y="120"/>
                    <a:pt x="293" y="20"/>
                  </a:cubicBezTo>
                  <a:cubicBezTo>
                    <a:pt x="261" y="8"/>
                    <a:pt x="229" y="1"/>
                    <a:pt x="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5"/>
            <p:cNvSpPr/>
            <p:nvPr/>
          </p:nvSpPr>
          <p:spPr>
            <a:xfrm>
              <a:off x="7265931" y="3022938"/>
              <a:ext cx="14903" cy="38574"/>
            </a:xfrm>
            <a:custGeom>
              <a:rect b="b" l="l" r="r" t="t"/>
              <a:pathLst>
                <a:path extrusionOk="0" h="440" w="170">
                  <a:moveTo>
                    <a:pt x="117" y="0"/>
                  </a:moveTo>
                  <a:lnTo>
                    <a:pt x="117" y="47"/>
                  </a:lnTo>
                  <a:cubicBezTo>
                    <a:pt x="117" y="123"/>
                    <a:pt x="117" y="293"/>
                    <a:pt x="0" y="392"/>
                  </a:cubicBezTo>
                  <a:lnTo>
                    <a:pt x="24" y="439"/>
                  </a:lnTo>
                  <a:cubicBezTo>
                    <a:pt x="170" y="316"/>
                    <a:pt x="170" y="123"/>
                    <a:pt x="170" y="4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E888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5"/>
            <p:cNvSpPr/>
            <p:nvPr/>
          </p:nvSpPr>
          <p:spPr>
            <a:xfrm>
              <a:off x="7203776" y="2955786"/>
              <a:ext cx="13238" cy="17972"/>
            </a:xfrm>
            <a:custGeom>
              <a:rect b="b" l="l" r="r" t="t"/>
              <a:pathLst>
                <a:path extrusionOk="0" h="205" w="151">
                  <a:moveTo>
                    <a:pt x="56" y="0"/>
                  </a:moveTo>
                  <a:cubicBezTo>
                    <a:pt x="45" y="0"/>
                    <a:pt x="33" y="10"/>
                    <a:pt x="24" y="34"/>
                  </a:cubicBezTo>
                  <a:cubicBezTo>
                    <a:pt x="1" y="81"/>
                    <a:pt x="1" y="157"/>
                    <a:pt x="48" y="204"/>
                  </a:cubicBezTo>
                  <a:lnTo>
                    <a:pt x="71" y="204"/>
                  </a:lnTo>
                  <a:cubicBezTo>
                    <a:pt x="151" y="166"/>
                    <a:pt x="102" y="0"/>
                    <a:pt x="56" y="0"/>
                  </a:cubicBezTo>
                  <a:close/>
                </a:path>
              </a:pathLst>
            </a:custGeom>
            <a:solidFill>
              <a:srgbClr val="2836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5"/>
            <p:cNvSpPr/>
            <p:nvPr/>
          </p:nvSpPr>
          <p:spPr>
            <a:xfrm>
              <a:off x="7199217" y="2939217"/>
              <a:ext cx="25687" cy="10871"/>
            </a:xfrm>
            <a:custGeom>
              <a:rect b="b" l="l" r="r" t="t"/>
              <a:pathLst>
                <a:path extrusionOk="0" h="124" w="293">
                  <a:moveTo>
                    <a:pt x="0" y="1"/>
                  </a:moveTo>
                  <a:lnTo>
                    <a:pt x="0" y="77"/>
                  </a:lnTo>
                  <a:lnTo>
                    <a:pt x="53" y="77"/>
                  </a:lnTo>
                  <a:cubicBezTo>
                    <a:pt x="123" y="77"/>
                    <a:pt x="199" y="100"/>
                    <a:pt x="246" y="124"/>
                  </a:cubicBezTo>
                  <a:lnTo>
                    <a:pt x="293" y="77"/>
                  </a:lnTo>
                  <a:cubicBezTo>
                    <a:pt x="223" y="30"/>
                    <a:pt x="123" y="1"/>
                    <a:pt x="53" y="1"/>
                  </a:cubicBezTo>
                  <a:close/>
                </a:path>
              </a:pathLst>
            </a:custGeom>
            <a:solidFill>
              <a:srgbClr val="2836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5"/>
            <p:cNvSpPr/>
            <p:nvPr/>
          </p:nvSpPr>
          <p:spPr>
            <a:xfrm>
              <a:off x="7201760" y="3008035"/>
              <a:ext cx="23144" cy="27791"/>
            </a:xfrm>
            <a:custGeom>
              <a:rect b="b" l="l" r="r" t="t"/>
              <a:pathLst>
                <a:path extrusionOk="0" h="317" w="264">
                  <a:moveTo>
                    <a:pt x="24" y="0"/>
                  </a:moveTo>
                  <a:cubicBezTo>
                    <a:pt x="24" y="0"/>
                    <a:pt x="0" y="293"/>
                    <a:pt x="117" y="317"/>
                  </a:cubicBezTo>
                  <a:cubicBezTo>
                    <a:pt x="240" y="317"/>
                    <a:pt x="264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5"/>
            <p:cNvSpPr/>
            <p:nvPr/>
          </p:nvSpPr>
          <p:spPr>
            <a:xfrm>
              <a:off x="7402426" y="3036088"/>
              <a:ext cx="421505" cy="513030"/>
            </a:xfrm>
            <a:custGeom>
              <a:rect b="b" l="l" r="r" t="t"/>
              <a:pathLst>
                <a:path extrusionOk="0" h="5852" w="4808">
                  <a:moveTo>
                    <a:pt x="465" y="0"/>
                  </a:moveTo>
                  <a:cubicBezTo>
                    <a:pt x="174" y="0"/>
                    <a:pt x="1" y="43"/>
                    <a:pt x="1" y="43"/>
                  </a:cubicBezTo>
                  <a:lnTo>
                    <a:pt x="346" y="2093"/>
                  </a:lnTo>
                  <a:cubicBezTo>
                    <a:pt x="346" y="2093"/>
                    <a:pt x="1441" y="2262"/>
                    <a:pt x="2220" y="3047"/>
                  </a:cubicBezTo>
                  <a:cubicBezTo>
                    <a:pt x="3004" y="3849"/>
                    <a:pt x="2782" y="5805"/>
                    <a:pt x="2782" y="5805"/>
                  </a:cubicBezTo>
                  <a:lnTo>
                    <a:pt x="4269" y="5852"/>
                  </a:lnTo>
                  <a:cubicBezTo>
                    <a:pt x="4269" y="5852"/>
                    <a:pt x="4808" y="2801"/>
                    <a:pt x="3660" y="1583"/>
                  </a:cubicBezTo>
                  <a:cubicBezTo>
                    <a:pt x="3004" y="875"/>
                    <a:pt x="2103" y="360"/>
                    <a:pt x="1418" y="143"/>
                  </a:cubicBezTo>
                  <a:cubicBezTo>
                    <a:pt x="1038" y="31"/>
                    <a:pt x="710" y="0"/>
                    <a:pt x="4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5"/>
            <p:cNvSpPr/>
            <p:nvPr/>
          </p:nvSpPr>
          <p:spPr>
            <a:xfrm>
              <a:off x="6645347" y="3416648"/>
              <a:ext cx="231092" cy="129397"/>
            </a:xfrm>
            <a:custGeom>
              <a:rect b="b" l="l" r="r" t="t"/>
              <a:pathLst>
                <a:path extrusionOk="0" h="1476" w="2636">
                  <a:moveTo>
                    <a:pt x="2272" y="0"/>
                  </a:moveTo>
                  <a:cubicBezTo>
                    <a:pt x="1810" y="117"/>
                    <a:pt x="393" y="293"/>
                    <a:pt x="369" y="386"/>
                  </a:cubicBezTo>
                  <a:cubicBezTo>
                    <a:pt x="346" y="486"/>
                    <a:pt x="832" y="439"/>
                    <a:pt x="808" y="509"/>
                  </a:cubicBezTo>
                  <a:cubicBezTo>
                    <a:pt x="756" y="586"/>
                    <a:pt x="0" y="703"/>
                    <a:pt x="0" y="802"/>
                  </a:cubicBezTo>
                  <a:cubicBezTo>
                    <a:pt x="0" y="846"/>
                    <a:pt x="71" y="862"/>
                    <a:pt x="171" y="862"/>
                  </a:cubicBezTo>
                  <a:cubicBezTo>
                    <a:pt x="337" y="862"/>
                    <a:pt x="583" y="819"/>
                    <a:pt x="707" y="794"/>
                  </a:cubicBezTo>
                  <a:lnTo>
                    <a:pt x="707" y="794"/>
                  </a:lnTo>
                  <a:cubicBezTo>
                    <a:pt x="616" y="817"/>
                    <a:pt x="480" y="865"/>
                    <a:pt x="516" y="949"/>
                  </a:cubicBezTo>
                  <a:cubicBezTo>
                    <a:pt x="534" y="1025"/>
                    <a:pt x="610" y="1056"/>
                    <a:pt x="766" y="1056"/>
                  </a:cubicBezTo>
                  <a:cubicBezTo>
                    <a:pt x="814" y="1056"/>
                    <a:pt x="868" y="1054"/>
                    <a:pt x="931" y="1048"/>
                  </a:cubicBezTo>
                  <a:lnTo>
                    <a:pt x="931" y="1048"/>
                  </a:lnTo>
                  <a:cubicBezTo>
                    <a:pt x="785" y="1072"/>
                    <a:pt x="732" y="1142"/>
                    <a:pt x="756" y="1241"/>
                  </a:cubicBezTo>
                  <a:cubicBezTo>
                    <a:pt x="774" y="1288"/>
                    <a:pt x="836" y="1306"/>
                    <a:pt x="909" y="1306"/>
                  </a:cubicBezTo>
                  <a:cubicBezTo>
                    <a:pt x="954" y="1306"/>
                    <a:pt x="1004" y="1299"/>
                    <a:pt x="1048" y="1288"/>
                  </a:cubicBezTo>
                  <a:lnTo>
                    <a:pt x="1048" y="1288"/>
                  </a:lnTo>
                  <a:cubicBezTo>
                    <a:pt x="955" y="1317"/>
                    <a:pt x="879" y="1388"/>
                    <a:pt x="955" y="1435"/>
                  </a:cubicBezTo>
                  <a:cubicBezTo>
                    <a:pt x="979" y="1461"/>
                    <a:pt x="1069" y="1476"/>
                    <a:pt x="1218" y="1476"/>
                  </a:cubicBezTo>
                  <a:cubicBezTo>
                    <a:pt x="1493" y="1476"/>
                    <a:pt x="1972" y="1427"/>
                    <a:pt x="2635" y="1317"/>
                  </a:cubicBezTo>
                  <a:lnTo>
                    <a:pt x="22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5"/>
            <p:cNvSpPr/>
            <p:nvPr/>
          </p:nvSpPr>
          <p:spPr>
            <a:xfrm>
              <a:off x="7209913" y="3039858"/>
              <a:ext cx="582200" cy="669429"/>
            </a:xfrm>
            <a:custGeom>
              <a:rect b="b" l="l" r="r" t="t"/>
              <a:pathLst>
                <a:path extrusionOk="0" h="7636" w="6641">
                  <a:moveTo>
                    <a:pt x="2212" y="0"/>
                  </a:moveTo>
                  <a:cubicBezTo>
                    <a:pt x="2202" y="0"/>
                    <a:pt x="2197" y="0"/>
                    <a:pt x="2197" y="0"/>
                  </a:cubicBezTo>
                  <a:cubicBezTo>
                    <a:pt x="2197" y="0"/>
                    <a:pt x="2003" y="223"/>
                    <a:pt x="1564" y="393"/>
                  </a:cubicBezTo>
                  <a:cubicBezTo>
                    <a:pt x="1418" y="457"/>
                    <a:pt x="1274" y="479"/>
                    <a:pt x="1148" y="479"/>
                  </a:cubicBezTo>
                  <a:cubicBezTo>
                    <a:pt x="894" y="479"/>
                    <a:pt x="709" y="393"/>
                    <a:pt x="709" y="393"/>
                  </a:cubicBezTo>
                  <a:cubicBezTo>
                    <a:pt x="709" y="393"/>
                    <a:pt x="1" y="1757"/>
                    <a:pt x="346" y="3150"/>
                  </a:cubicBezTo>
                  <a:cubicBezTo>
                    <a:pt x="686" y="4562"/>
                    <a:pt x="1564" y="7635"/>
                    <a:pt x="1564" y="7635"/>
                  </a:cubicBezTo>
                  <a:lnTo>
                    <a:pt x="6641" y="5932"/>
                  </a:lnTo>
                  <a:cubicBezTo>
                    <a:pt x="6641" y="5932"/>
                    <a:pt x="5663" y="2419"/>
                    <a:pt x="4445" y="1171"/>
                  </a:cubicBezTo>
                  <a:cubicBezTo>
                    <a:pt x="3287" y="41"/>
                    <a:pt x="2341" y="0"/>
                    <a:pt x="22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5"/>
            <p:cNvSpPr/>
            <p:nvPr/>
          </p:nvSpPr>
          <p:spPr>
            <a:xfrm>
              <a:off x="7590819" y="3112709"/>
              <a:ext cx="203389" cy="447192"/>
            </a:xfrm>
            <a:custGeom>
              <a:rect b="b" l="l" r="r" t="t"/>
              <a:pathLst>
                <a:path extrusionOk="0" h="5101" w="2320">
                  <a:moveTo>
                    <a:pt x="47" y="1"/>
                  </a:moveTo>
                  <a:lnTo>
                    <a:pt x="1" y="48"/>
                  </a:lnTo>
                  <a:cubicBezTo>
                    <a:pt x="486" y="633"/>
                    <a:pt x="1072" y="1904"/>
                    <a:pt x="1511" y="3028"/>
                  </a:cubicBezTo>
                  <a:cubicBezTo>
                    <a:pt x="1734" y="3584"/>
                    <a:pt x="1903" y="4099"/>
                    <a:pt x="2050" y="4492"/>
                  </a:cubicBezTo>
                  <a:cubicBezTo>
                    <a:pt x="2120" y="4685"/>
                    <a:pt x="2173" y="4831"/>
                    <a:pt x="2196" y="4931"/>
                  </a:cubicBezTo>
                  <a:cubicBezTo>
                    <a:pt x="2243" y="5048"/>
                    <a:pt x="2266" y="5101"/>
                    <a:pt x="2266" y="5101"/>
                  </a:cubicBezTo>
                  <a:lnTo>
                    <a:pt x="2319" y="5077"/>
                  </a:lnTo>
                  <a:cubicBezTo>
                    <a:pt x="2319" y="5077"/>
                    <a:pt x="2026" y="4099"/>
                    <a:pt x="1564" y="2975"/>
                  </a:cubicBezTo>
                  <a:cubicBezTo>
                    <a:pt x="1125" y="1857"/>
                    <a:pt x="563" y="586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5"/>
            <p:cNvSpPr/>
            <p:nvPr/>
          </p:nvSpPr>
          <p:spPr>
            <a:xfrm>
              <a:off x="6795167" y="3074223"/>
              <a:ext cx="498565" cy="479015"/>
            </a:xfrm>
            <a:custGeom>
              <a:rect b="b" l="l" r="r" t="t"/>
              <a:pathLst>
                <a:path extrusionOk="0" h="5464" w="5687">
                  <a:moveTo>
                    <a:pt x="5440" y="1"/>
                  </a:moveTo>
                  <a:cubicBezTo>
                    <a:pt x="4785" y="270"/>
                    <a:pt x="4199" y="926"/>
                    <a:pt x="3854" y="1587"/>
                  </a:cubicBezTo>
                  <a:cubicBezTo>
                    <a:pt x="3268" y="2682"/>
                    <a:pt x="2929" y="3467"/>
                    <a:pt x="2929" y="3467"/>
                  </a:cubicBezTo>
                  <a:lnTo>
                    <a:pt x="1" y="3906"/>
                  </a:lnTo>
                  <a:lnTo>
                    <a:pt x="147" y="5463"/>
                  </a:lnTo>
                  <a:cubicBezTo>
                    <a:pt x="147" y="5463"/>
                    <a:pt x="2121" y="5417"/>
                    <a:pt x="3707" y="5171"/>
                  </a:cubicBezTo>
                  <a:cubicBezTo>
                    <a:pt x="4832" y="5001"/>
                    <a:pt x="5686" y="2682"/>
                    <a:pt x="5686" y="2682"/>
                  </a:cubicBez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5"/>
            <p:cNvSpPr/>
            <p:nvPr/>
          </p:nvSpPr>
          <p:spPr>
            <a:xfrm>
              <a:off x="7253044" y="3037754"/>
              <a:ext cx="171039" cy="68381"/>
            </a:xfrm>
            <a:custGeom>
              <a:rect b="b" l="l" r="r" t="t"/>
              <a:pathLst>
                <a:path extrusionOk="0" h="780" w="1951">
                  <a:moveTo>
                    <a:pt x="1874" y="1"/>
                  </a:moveTo>
                  <a:cubicBezTo>
                    <a:pt x="1874" y="1"/>
                    <a:pt x="1874" y="100"/>
                    <a:pt x="1781" y="223"/>
                  </a:cubicBezTo>
                  <a:cubicBezTo>
                    <a:pt x="1681" y="317"/>
                    <a:pt x="1488" y="487"/>
                    <a:pt x="1119" y="610"/>
                  </a:cubicBezTo>
                  <a:cubicBezTo>
                    <a:pt x="926" y="686"/>
                    <a:pt x="756" y="709"/>
                    <a:pt x="633" y="709"/>
                  </a:cubicBezTo>
                  <a:cubicBezTo>
                    <a:pt x="411" y="709"/>
                    <a:pt x="294" y="663"/>
                    <a:pt x="194" y="610"/>
                  </a:cubicBezTo>
                  <a:cubicBezTo>
                    <a:pt x="147" y="586"/>
                    <a:pt x="118" y="540"/>
                    <a:pt x="94" y="540"/>
                  </a:cubicBezTo>
                  <a:cubicBezTo>
                    <a:pt x="71" y="516"/>
                    <a:pt x="71" y="516"/>
                    <a:pt x="71" y="487"/>
                  </a:cubicBezTo>
                  <a:lnTo>
                    <a:pt x="48" y="487"/>
                  </a:lnTo>
                  <a:lnTo>
                    <a:pt x="1" y="540"/>
                  </a:lnTo>
                  <a:cubicBezTo>
                    <a:pt x="1" y="540"/>
                    <a:pt x="194" y="780"/>
                    <a:pt x="633" y="780"/>
                  </a:cubicBezTo>
                  <a:cubicBezTo>
                    <a:pt x="780" y="780"/>
                    <a:pt x="949" y="756"/>
                    <a:pt x="1143" y="686"/>
                  </a:cubicBezTo>
                  <a:cubicBezTo>
                    <a:pt x="1535" y="540"/>
                    <a:pt x="1728" y="370"/>
                    <a:pt x="1851" y="247"/>
                  </a:cubicBezTo>
                  <a:cubicBezTo>
                    <a:pt x="1951" y="124"/>
                    <a:pt x="1951" y="24"/>
                    <a:pt x="19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5"/>
            <p:cNvSpPr/>
            <p:nvPr/>
          </p:nvSpPr>
          <p:spPr>
            <a:xfrm>
              <a:off x="7259268" y="3320127"/>
              <a:ext cx="32349" cy="60140"/>
            </a:xfrm>
            <a:custGeom>
              <a:rect b="b" l="l" r="r" t="t"/>
              <a:pathLst>
                <a:path extrusionOk="0" h="686" w="369">
                  <a:moveTo>
                    <a:pt x="316" y="0"/>
                  </a:moveTo>
                  <a:lnTo>
                    <a:pt x="0" y="662"/>
                  </a:lnTo>
                  <a:lnTo>
                    <a:pt x="47" y="685"/>
                  </a:lnTo>
                  <a:lnTo>
                    <a:pt x="369" y="24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5"/>
            <p:cNvSpPr/>
            <p:nvPr/>
          </p:nvSpPr>
          <p:spPr>
            <a:xfrm>
              <a:off x="6833740" y="3409897"/>
              <a:ext cx="14903" cy="141320"/>
            </a:xfrm>
            <a:custGeom>
              <a:rect b="b" l="l" r="r" t="t"/>
              <a:pathLst>
                <a:path extrusionOk="0" h="1612" w="170">
                  <a:moveTo>
                    <a:pt x="47" y="1"/>
                  </a:moveTo>
                  <a:lnTo>
                    <a:pt x="0" y="24"/>
                  </a:lnTo>
                  <a:lnTo>
                    <a:pt x="100" y="1611"/>
                  </a:lnTo>
                  <a:lnTo>
                    <a:pt x="170" y="161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5"/>
            <p:cNvSpPr/>
            <p:nvPr/>
          </p:nvSpPr>
          <p:spPr>
            <a:xfrm>
              <a:off x="7336239" y="3529562"/>
              <a:ext cx="447192" cy="154032"/>
            </a:xfrm>
            <a:custGeom>
              <a:rect b="b" l="l" r="r" t="t"/>
              <a:pathLst>
                <a:path extrusionOk="0" h="1757" w="5101">
                  <a:moveTo>
                    <a:pt x="5077" y="0"/>
                  </a:moveTo>
                  <a:lnTo>
                    <a:pt x="0" y="1686"/>
                  </a:lnTo>
                  <a:lnTo>
                    <a:pt x="24" y="1757"/>
                  </a:lnTo>
                  <a:lnTo>
                    <a:pt x="5100" y="76"/>
                  </a:lnTo>
                  <a:lnTo>
                    <a:pt x="50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5"/>
            <p:cNvSpPr/>
            <p:nvPr/>
          </p:nvSpPr>
          <p:spPr>
            <a:xfrm>
              <a:off x="5728103" y="3349846"/>
              <a:ext cx="11835" cy="21128"/>
            </a:xfrm>
            <a:custGeom>
              <a:rect b="b" l="l" r="r" t="t"/>
              <a:pathLst>
                <a:path extrusionOk="0" h="241" w="135">
                  <a:moveTo>
                    <a:pt x="0" y="1"/>
                  </a:moveTo>
                  <a:cubicBezTo>
                    <a:pt x="0" y="30"/>
                    <a:pt x="24" y="77"/>
                    <a:pt x="47" y="124"/>
                  </a:cubicBezTo>
                  <a:cubicBezTo>
                    <a:pt x="70" y="147"/>
                    <a:pt x="70" y="200"/>
                    <a:pt x="94" y="223"/>
                  </a:cubicBezTo>
                  <a:cubicBezTo>
                    <a:pt x="108" y="235"/>
                    <a:pt x="122" y="241"/>
                    <a:pt x="128" y="241"/>
                  </a:cubicBezTo>
                  <a:cubicBezTo>
                    <a:pt x="135" y="241"/>
                    <a:pt x="135" y="235"/>
                    <a:pt x="123" y="223"/>
                  </a:cubicBezTo>
                  <a:cubicBezTo>
                    <a:pt x="123" y="177"/>
                    <a:pt x="94" y="124"/>
                    <a:pt x="94" y="100"/>
                  </a:cubicBezTo>
                  <a:cubicBezTo>
                    <a:pt x="70" y="54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F49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5"/>
            <p:cNvSpPr/>
            <p:nvPr/>
          </p:nvSpPr>
          <p:spPr>
            <a:xfrm>
              <a:off x="5252325" y="2483200"/>
              <a:ext cx="18600" cy="14150"/>
            </a:xfrm>
            <a:custGeom>
              <a:rect b="b" l="l" r="r" t="t"/>
              <a:pathLst>
                <a:path extrusionOk="0" fill="none" h="566" w="744">
                  <a:moveTo>
                    <a:pt x="744" y="0"/>
                  </a:moveTo>
                  <a:cubicBezTo>
                    <a:pt x="372" y="0"/>
                    <a:pt x="119" y="312"/>
                    <a:pt x="1" y="565"/>
                  </a:cubicBezTo>
                </a:path>
              </a:pathLst>
            </a:custGeom>
            <a:noFill/>
            <a:ln cap="rnd" cmpd="sng" w="2975">
              <a:solidFill>
                <a:srgbClr val="28364C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5"/>
            <p:cNvSpPr/>
            <p:nvPr/>
          </p:nvSpPr>
          <p:spPr>
            <a:xfrm>
              <a:off x="5123775" y="2384225"/>
              <a:ext cx="57250" cy="50150"/>
            </a:xfrm>
            <a:custGeom>
              <a:rect b="b" l="l" r="r" t="t"/>
              <a:pathLst>
                <a:path extrusionOk="0" h="2006" w="2290">
                  <a:moveTo>
                    <a:pt x="1121" y="1"/>
                  </a:moveTo>
                  <a:cubicBezTo>
                    <a:pt x="991" y="1"/>
                    <a:pt x="863" y="20"/>
                    <a:pt x="744" y="66"/>
                  </a:cubicBezTo>
                  <a:cubicBezTo>
                    <a:pt x="625" y="66"/>
                    <a:pt x="506" y="125"/>
                    <a:pt x="432" y="185"/>
                  </a:cubicBezTo>
                  <a:cubicBezTo>
                    <a:pt x="1" y="497"/>
                    <a:pt x="1" y="1180"/>
                    <a:pt x="313" y="1611"/>
                  </a:cubicBezTo>
                  <a:cubicBezTo>
                    <a:pt x="432" y="1805"/>
                    <a:pt x="625" y="1923"/>
                    <a:pt x="803" y="1983"/>
                  </a:cubicBezTo>
                  <a:cubicBezTo>
                    <a:pt x="851" y="1998"/>
                    <a:pt x="915" y="2005"/>
                    <a:pt x="986" y="2005"/>
                  </a:cubicBezTo>
                  <a:cubicBezTo>
                    <a:pt x="1201" y="2005"/>
                    <a:pt x="1490" y="1938"/>
                    <a:pt x="1680" y="1805"/>
                  </a:cubicBezTo>
                  <a:lnTo>
                    <a:pt x="1739" y="1671"/>
                  </a:lnTo>
                  <a:cubicBezTo>
                    <a:pt x="2051" y="1611"/>
                    <a:pt x="2289" y="1299"/>
                    <a:pt x="2289" y="928"/>
                  </a:cubicBezTo>
                  <a:cubicBezTo>
                    <a:pt x="2230" y="616"/>
                    <a:pt x="2051" y="318"/>
                    <a:pt x="1739" y="125"/>
                  </a:cubicBezTo>
                  <a:cubicBezTo>
                    <a:pt x="1547" y="52"/>
                    <a:pt x="1331" y="1"/>
                    <a:pt x="1121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5"/>
            <p:cNvSpPr/>
            <p:nvPr/>
          </p:nvSpPr>
          <p:spPr>
            <a:xfrm>
              <a:off x="5473750" y="3158275"/>
              <a:ext cx="170200" cy="79725"/>
            </a:xfrm>
            <a:custGeom>
              <a:rect b="b" l="l" r="r" t="t"/>
              <a:pathLst>
                <a:path extrusionOk="0" h="3189" w="6808">
                  <a:moveTo>
                    <a:pt x="1" y="0"/>
                  </a:moveTo>
                  <a:cubicBezTo>
                    <a:pt x="120" y="59"/>
                    <a:pt x="179" y="59"/>
                    <a:pt x="253" y="119"/>
                  </a:cubicBezTo>
                  <a:cubicBezTo>
                    <a:pt x="1115" y="684"/>
                    <a:pt x="1977" y="1234"/>
                    <a:pt x="2914" y="1486"/>
                  </a:cubicBezTo>
                  <a:cubicBezTo>
                    <a:pt x="3463" y="1679"/>
                    <a:pt x="4088" y="1739"/>
                    <a:pt x="4519" y="2110"/>
                  </a:cubicBezTo>
                  <a:cubicBezTo>
                    <a:pt x="4712" y="2229"/>
                    <a:pt x="4890" y="2422"/>
                    <a:pt x="5083" y="2541"/>
                  </a:cubicBezTo>
                  <a:cubicBezTo>
                    <a:pt x="5135" y="2541"/>
                    <a:pt x="5560" y="2733"/>
                    <a:pt x="5628" y="2733"/>
                  </a:cubicBezTo>
                  <a:cubicBezTo>
                    <a:pt x="5636" y="2733"/>
                    <a:pt x="5639" y="2731"/>
                    <a:pt x="5637" y="2726"/>
                  </a:cubicBezTo>
                  <a:lnTo>
                    <a:pt x="5637" y="2726"/>
                  </a:lnTo>
                  <a:cubicBezTo>
                    <a:pt x="5756" y="2914"/>
                    <a:pt x="5947" y="2973"/>
                    <a:pt x="6124" y="3032"/>
                  </a:cubicBezTo>
                  <a:cubicBezTo>
                    <a:pt x="6124" y="3091"/>
                    <a:pt x="6198" y="3091"/>
                    <a:pt x="6198" y="3091"/>
                  </a:cubicBezTo>
                  <a:cubicBezTo>
                    <a:pt x="6257" y="3091"/>
                    <a:pt x="6257" y="3032"/>
                    <a:pt x="6257" y="3032"/>
                  </a:cubicBezTo>
                  <a:cubicBezTo>
                    <a:pt x="6301" y="3130"/>
                    <a:pt x="6450" y="3189"/>
                    <a:pt x="6549" y="3189"/>
                  </a:cubicBezTo>
                  <a:cubicBezTo>
                    <a:pt x="6584" y="3189"/>
                    <a:pt x="6613" y="3181"/>
                    <a:pt x="6629" y="3165"/>
                  </a:cubicBezTo>
                  <a:cubicBezTo>
                    <a:pt x="6688" y="3091"/>
                    <a:pt x="6495" y="2720"/>
                    <a:pt x="6495" y="2720"/>
                  </a:cubicBezTo>
                  <a:lnTo>
                    <a:pt x="6688" y="2720"/>
                  </a:lnTo>
                  <a:cubicBezTo>
                    <a:pt x="6748" y="2601"/>
                    <a:pt x="6748" y="2541"/>
                    <a:pt x="6748" y="2422"/>
                  </a:cubicBezTo>
                  <a:cubicBezTo>
                    <a:pt x="6807" y="1546"/>
                    <a:pt x="6495" y="684"/>
                    <a:pt x="5826" y="5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A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5"/>
            <p:cNvSpPr/>
            <p:nvPr/>
          </p:nvSpPr>
          <p:spPr>
            <a:xfrm>
              <a:off x="5623850" y="3201725"/>
              <a:ext cx="12300" cy="23075"/>
            </a:xfrm>
            <a:custGeom>
              <a:rect b="b" l="l" r="r" t="t"/>
              <a:pathLst>
                <a:path extrusionOk="0" h="923" w="492">
                  <a:moveTo>
                    <a:pt x="60" y="1"/>
                  </a:moveTo>
                  <a:lnTo>
                    <a:pt x="1" y="60"/>
                  </a:lnTo>
                  <a:cubicBezTo>
                    <a:pt x="60" y="179"/>
                    <a:pt x="120" y="313"/>
                    <a:pt x="194" y="432"/>
                  </a:cubicBezTo>
                  <a:cubicBezTo>
                    <a:pt x="253" y="610"/>
                    <a:pt x="313" y="744"/>
                    <a:pt x="372" y="922"/>
                  </a:cubicBezTo>
                  <a:cubicBezTo>
                    <a:pt x="432" y="922"/>
                    <a:pt x="491" y="922"/>
                    <a:pt x="432" y="863"/>
                  </a:cubicBezTo>
                  <a:cubicBezTo>
                    <a:pt x="372" y="610"/>
                    <a:pt x="253" y="239"/>
                    <a:pt x="60" y="1"/>
                  </a:cubicBezTo>
                  <a:close/>
                </a:path>
              </a:pathLst>
            </a:custGeom>
            <a:solidFill>
              <a:srgbClr val="F39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5"/>
            <p:cNvSpPr/>
            <p:nvPr/>
          </p:nvSpPr>
          <p:spPr>
            <a:xfrm>
              <a:off x="5600825" y="3201725"/>
              <a:ext cx="26025" cy="29000"/>
            </a:xfrm>
            <a:custGeom>
              <a:rect b="b" l="l" r="r" t="t"/>
              <a:pathLst>
                <a:path extrusionOk="0" h="1160" w="1041">
                  <a:moveTo>
                    <a:pt x="60" y="1"/>
                  </a:moveTo>
                  <a:cubicBezTo>
                    <a:pt x="60" y="1"/>
                    <a:pt x="0" y="60"/>
                    <a:pt x="60" y="60"/>
                  </a:cubicBezTo>
                  <a:cubicBezTo>
                    <a:pt x="372" y="432"/>
                    <a:pt x="743" y="744"/>
                    <a:pt x="981" y="1115"/>
                  </a:cubicBezTo>
                  <a:cubicBezTo>
                    <a:pt x="981" y="1145"/>
                    <a:pt x="996" y="1160"/>
                    <a:pt x="1011" y="1160"/>
                  </a:cubicBezTo>
                  <a:cubicBezTo>
                    <a:pt x="1026" y="1160"/>
                    <a:pt x="1041" y="1145"/>
                    <a:pt x="1041" y="1115"/>
                  </a:cubicBezTo>
                  <a:cubicBezTo>
                    <a:pt x="862" y="610"/>
                    <a:pt x="431" y="372"/>
                    <a:pt x="60" y="1"/>
                  </a:cubicBezTo>
                  <a:close/>
                </a:path>
              </a:pathLst>
            </a:custGeom>
            <a:solidFill>
              <a:srgbClr val="F39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5"/>
            <p:cNvSpPr/>
            <p:nvPr/>
          </p:nvSpPr>
          <p:spPr>
            <a:xfrm>
              <a:off x="5295800" y="3198850"/>
              <a:ext cx="159400" cy="1639600"/>
            </a:xfrm>
            <a:custGeom>
              <a:rect b="b" l="l" r="r" t="t"/>
              <a:pathLst>
                <a:path extrusionOk="0" fill="none" h="65584" w="6376">
                  <a:moveTo>
                    <a:pt x="6376" y="65583"/>
                  </a:moveTo>
                  <a:lnTo>
                    <a:pt x="0" y="1"/>
                  </a:lnTo>
                </a:path>
              </a:pathLst>
            </a:custGeom>
            <a:noFill/>
            <a:ln cap="flat" cmpd="sng" w="6325">
              <a:solidFill>
                <a:srgbClr val="4B54A1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5"/>
            <p:cNvSpPr/>
            <p:nvPr/>
          </p:nvSpPr>
          <p:spPr>
            <a:xfrm>
              <a:off x="5295800" y="3198850"/>
              <a:ext cx="786175" cy="1639600"/>
            </a:xfrm>
            <a:custGeom>
              <a:rect b="b" l="l" r="r" t="t"/>
              <a:pathLst>
                <a:path extrusionOk="0" fill="none" h="65584" w="31447">
                  <a:moveTo>
                    <a:pt x="31447" y="65583"/>
                  </a:moveTo>
                  <a:lnTo>
                    <a:pt x="25012" y="1"/>
                  </a:lnTo>
                  <a:lnTo>
                    <a:pt x="0" y="1"/>
                  </a:lnTo>
                </a:path>
              </a:pathLst>
            </a:custGeom>
            <a:noFill/>
            <a:ln cap="flat" cmpd="sng" w="6325">
              <a:solidFill>
                <a:srgbClr val="4B54A1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5"/>
            <p:cNvSpPr/>
            <p:nvPr/>
          </p:nvSpPr>
          <p:spPr>
            <a:xfrm>
              <a:off x="5760200" y="3198850"/>
              <a:ext cx="160900" cy="1639600"/>
            </a:xfrm>
            <a:custGeom>
              <a:rect b="b" l="l" r="r" t="t"/>
              <a:pathLst>
                <a:path extrusionOk="0" fill="none" h="65584" w="6436">
                  <a:moveTo>
                    <a:pt x="1" y="65583"/>
                  </a:moveTo>
                  <a:lnTo>
                    <a:pt x="6436" y="1"/>
                  </a:lnTo>
                </a:path>
              </a:pathLst>
            </a:custGeom>
            <a:noFill/>
            <a:ln cap="flat" cmpd="sng" w="6325">
              <a:solidFill>
                <a:srgbClr val="4B54A1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5"/>
            <p:cNvSpPr/>
            <p:nvPr/>
          </p:nvSpPr>
          <p:spPr>
            <a:xfrm>
              <a:off x="5134550" y="3198850"/>
              <a:ext cx="786550" cy="1639600"/>
            </a:xfrm>
            <a:custGeom>
              <a:rect b="b" l="l" r="r" t="t"/>
              <a:pathLst>
                <a:path extrusionOk="0" fill="none" h="65584" w="31462">
                  <a:moveTo>
                    <a:pt x="1" y="65583"/>
                  </a:moveTo>
                  <a:lnTo>
                    <a:pt x="6450" y="1"/>
                  </a:lnTo>
                  <a:lnTo>
                    <a:pt x="31462" y="1"/>
                  </a:lnTo>
                </a:path>
              </a:pathLst>
            </a:custGeom>
            <a:noFill/>
            <a:ln cap="flat" cmpd="sng" w="6325">
              <a:solidFill>
                <a:srgbClr val="4B54A1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5"/>
            <p:cNvSpPr/>
            <p:nvPr/>
          </p:nvSpPr>
          <p:spPr>
            <a:xfrm>
              <a:off x="5156475" y="4606200"/>
              <a:ext cx="899500" cy="25"/>
            </a:xfrm>
            <a:custGeom>
              <a:rect b="b" l="l" r="r" t="t"/>
              <a:pathLst>
                <a:path extrusionOk="0" fill="none" h="1" w="35980">
                  <a:moveTo>
                    <a:pt x="35979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6325">
              <a:solidFill>
                <a:srgbClr val="4B54A1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5"/>
            <p:cNvSpPr/>
            <p:nvPr/>
          </p:nvSpPr>
          <p:spPr>
            <a:xfrm>
              <a:off x="5176525" y="4406325"/>
              <a:ext cx="859000" cy="25"/>
            </a:xfrm>
            <a:custGeom>
              <a:rect b="b" l="l" r="r" t="t"/>
              <a:pathLst>
                <a:path extrusionOk="0" fill="none" h="1" w="34360">
                  <a:moveTo>
                    <a:pt x="34360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6325">
              <a:solidFill>
                <a:srgbClr val="4B54A1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5"/>
            <p:cNvSpPr/>
            <p:nvPr/>
          </p:nvSpPr>
          <p:spPr>
            <a:xfrm>
              <a:off x="5196600" y="4199025"/>
              <a:ext cx="822225" cy="25"/>
            </a:xfrm>
            <a:custGeom>
              <a:rect b="b" l="l" r="r" t="t"/>
              <a:pathLst>
                <a:path extrusionOk="0" fill="none" h="1" w="32889">
                  <a:moveTo>
                    <a:pt x="3288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6325">
              <a:solidFill>
                <a:srgbClr val="4B54A1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5"/>
            <p:cNvSpPr/>
            <p:nvPr/>
          </p:nvSpPr>
          <p:spPr>
            <a:xfrm>
              <a:off x="5216650" y="4002475"/>
              <a:ext cx="781725" cy="25"/>
            </a:xfrm>
            <a:custGeom>
              <a:rect b="b" l="l" r="r" t="t"/>
              <a:pathLst>
                <a:path extrusionOk="0" fill="none" h="1" w="31269">
                  <a:moveTo>
                    <a:pt x="3126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6325">
              <a:solidFill>
                <a:srgbClr val="4B54A1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5"/>
            <p:cNvSpPr/>
            <p:nvPr/>
          </p:nvSpPr>
          <p:spPr>
            <a:xfrm>
              <a:off x="5235225" y="3796650"/>
              <a:ext cx="744575" cy="25"/>
            </a:xfrm>
            <a:custGeom>
              <a:rect b="b" l="l" r="r" t="t"/>
              <a:pathLst>
                <a:path extrusionOk="0" fill="none" h="1" w="29783">
                  <a:moveTo>
                    <a:pt x="2978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6325">
              <a:solidFill>
                <a:srgbClr val="4B54A1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5"/>
            <p:cNvSpPr/>
            <p:nvPr/>
          </p:nvSpPr>
          <p:spPr>
            <a:xfrm>
              <a:off x="5255300" y="3593800"/>
              <a:ext cx="704450" cy="25"/>
            </a:xfrm>
            <a:custGeom>
              <a:rect b="b" l="l" r="r" t="t"/>
              <a:pathLst>
                <a:path extrusionOk="0" fill="none" h="1" w="28178">
                  <a:moveTo>
                    <a:pt x="28177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6325">
              <a:solidFill>
                <a:srgbClr val="4B54A1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5"/>
            <p:cNvSpPr/>
            <p:nvPr/>
          </p:nvSpPr>
          <p:spPr>
            <a:xfrm>
              <a:off x="5275725" y="3400225"/>
              <a:ext cx="660975" cy="25"/>
            </a:xfrm>
            <a:custGeom>
              <a:rect b="b" l="l" r="r" t="t"/>
              <a:pathLst>
                <a:path extrusionOk="0" fill="none" h="1" w="26439">
                  <a:moveTo>
                    <a:pt x="26439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6325">
              <a:solidFill>
                <a:srgbClr val="4B54A1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5"/>
            <p:cNvSpPr/>
            <p:nvPr/>
          </p:nvSpPr>
          <p:spPr>
            <a:xfrm>
              <a:off x="5439575" y="3108850"/>
              <a:ext cx="192100" cy="66525"/>
            </a:xfrm>
            <a:custGeom>
              <a:rect b="b" l="l" r="r" t="t"/>
              <a:pathLst>
                <a:path extrusionOk="0" h="2661" w="7684">
                  <a:moveTo>
                    <a:pt x="2170" y="1"/>
                  </a:moveTo>
                  <a:lnTo>
                    <a:pt x="1" y="2661"/>
                  </a:lnTo>
                  <a:lnTo>
                    <a:pt x="7684" y="2661"/>
                  </a:lnTo>
                  <a:cubicBezTo>
                    <a:pt x="7431" y="2230"/>
                    <a:pt x="7312" y="1918"/>
                    <a:pt x="7000" y="1665"/>
                  </a:cubicBezTo>
                  <a:cubicBezTo>
                    <a:pt x="6688" y="1293"/>
                    <a:pt x="6450" y="1115"/>
                    <a:pt x="6079" y="922"/>
                  </a:cubicBezTo>
                  <a:cubicBezTo>
                    <a:pt x="4830" y="313"/>
                    <a:pt x="3538" y="1"/>
                    <a:pt x="2170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5"/>
            <p:cNvSpPr/>
            <p:nvPr/>
          </p:nvSpPr>
          <p:spPr>
            <a:xfrm>
              <a:off x="5041675" y="2732500"/>
              <a:ext cx="514225" cy="506400"/>
            </a:xfrm>
            <a:custGeom>
              <a:rect b="b" l="l" r="r" t="t"/>
              <a:pathLst>
                <a:path extrusionOk="0" h="20256" w="20569">
                  <a:moveTo>
                    <a:pt x="6940" y="0"/>
                  </a:moveTo>
                  <a:lnTo>
                    <a:pt x="0" y="2541"/>
                  </a:lnTo>
                  <a:cubicBezTo>
                    <a:pt x="446" y="7995"/>
                    <a:pt x="5023" y="13435"/>
                    <a:pt x="6510" y="14861"/>
                  </a:cubicBezTo>
                  <a:cubicBezTo>
                    <a:pt x="7936" y="16288"/>
                    <a:pt x="18027" y="20256"/>
                    <a:pt x="18027" y="20256"/>
                  </a:cubicBezTo>
                  <a:lnTo>
                    <a:pt x="20568" y="14861"/>
                  </a:lnTo>
                  <a:cubicBezTo>
                    <a:pt x="20568" y="14861"/>
                    <a:pt x="12201" y="10715"/>
                    <a:pt x="11339" y="9913"/>
                  </a:cubicBezTo>
                  <a:cubicBezTo>
                    <a:pt x="10477" y="9170"/>
                    <a:pt x="6940" y="0"/>
                    <a:pt x="6940" y="0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5"/>
            <p:cNvSpPr/>
            <p:nvPr/>
          </p:nvSpPr>
          <p:spPr>
            <a:xfrm>
              <a:off x="5038700" y="4209325"/>
              <a:ext cx="314325" cy="343675"/>
            </a:xfrm>
            <a:custGeom>
              <a:rect b="b" l="l" r="r" t="t"/>
              <a:pathLst>
                <a:path extrusionOk="0" h="13747" w="12573">
                  <a:moveTo>
                    <a:pt x="7862" y="0"/>
                  </a:moveTo>
                  <a:lnTo>
                    <a:pt x="313" y="803"/>
                  </a:lnTo>
                  <a:lnTo>
                    <a:pt x="0" y="10656"/>
                  </a:lnTo>
                  <a:lnTo>
                    <a:pt x="313" y="13747"/>
                  </a:lnTo>
                  <a:lnTo>
                    <a:pt x="12008" y="13747"/>
                  </a:lnTo>
                  <a:cubicBezTo>
                    <a:pt x="12320" y="13747"/>
                    <a:pt x="12573" y="13509"/>
                    <a:pt x="12573" y="13197"/>
                  </a:cubicBezTo>
                  <a:cubicBezTo>
                    <a:pt x="12573" y="13004"/>
                    <a:pt x="12454" y="12766"/>
                    <a:pt x="12201" y="12692"/>
                  </a:cubicBezTo>
                  <a:lnTo>
                    <a:pt x="7000" y="10284"/>
                  </a:lnTo>
                  <a:lnTo>
                    <a:pt x="7862" y="0"/>
                  </a:lnTo>
                  <a:close/>
                </a:path>
              </a:pathLst>
            </a:custGeom>
            <a:solidFill>
              <a:srgbClr val="F9CA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5"/>
            <p:cNvSpPr/>
            <p:nvPr/>
          </p:nvSpPr>
          <p:spPr>
            <a:xfrm>
              <a:off x="5029400" y="4466425"/>
              <a:ext cx="340725" cy="115925"/>
            </a:xfrm>
            <a:custGeom>
              <a:rect b="b" l="l" r="r" t="t"/>
              <a:pathLst>
                <a:path extrusionOk="0" h="4637" w="13629">
                  <a:moveTo>
                    <a:pt x="7372" y="0"/>
                  </a:moveTo>
                  <a:cubicBezTo>
                    <a:pt x="6179" y="476"/>
                    <a:pt x="4855" y="622"/>
                    <a:pt x="3679" y="622"/>
                  </a:cubicBezTo>
                  <a:cubicBezTo>
                    <a:pt x="1809" y="622"/>
                    <a:pt x="313" y="253"/>
                    <a:pt x="313" y="253"/>
                  </a:cubicBezTo>
                  <a:lnTo>
                    <a:pt x="1" y="4399"/>
                  </a:lnTo>
                  <a:cubicBezTo>
                    <a:pt x="1" y="4577"/>
                    <a:pt x="120" y="4637"/>
                    <a:pt x="254" y="4637"/>
                  </a:cubicBezTo>
                  <a:lnTo>
                    <a:pt x="13376" y="4637"/>
                  </a:lnTo>
                  <a:cubicBezTo>
                    <a:pt x="13629" y="4637"/>
                    <a:pt x="13495" y="3344"/>
                    <a:pt x="13495" y="3344"/>
                  </a:cubicBezTo>
                  <a:cubicBezTo>
                    <a:pt x="13376" y="2972"/>
                    <a:pt x="13123" y="2482"/>
                    <a:pt x="12886" y="2408"/>
                  </a:cubicBezTo>
                  <a:lnTo>
                    <a:pt x="7372" y="0"/>
                  </a:ln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5"/>
            <p:cNvSpPr/>
            <p:nvPr/>
          </p:nvSpPr>
          <p:spPr>
            <a:xfrm>
              <a:off x="5222975" y="4472725"/>
              <a:ext cx="20100" cy="32350"/>
            </a:xfrm>
            <a:custGeom>
              <a:rect b="b" l="l" r="r" t="t"/>
              <a:pathLst>
                <a:path extrusionOk="0" fill="none" h="1294" w="804">
                  <a:moveTo>
                    <a:pt x="803" y="1"/>
                  </a:moveTo>
                  <a:cubicBezTo>
                    <a:pt x="491" y="372"/>
                    <a:pt x="253" y="803"/>
                    <a:pt x="1" y="1294"/>
                  </a:cubicBez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5"/>
            <p:cNvSpPr/>
            <p:nvPr/>
          </p:nvSpPr>
          <p:spPr>
            <a:xfrm>
              <a:off x="5244525" y="4482025"/>
              <a:ext cx="15625" cy="29375"/>
            </a:xfrm>
            <a:custGeom>
              <a:rect b="b" l="l" r="r" t="t"/>
              <a:pathLst>
                <a:path extrusionOk="0" fill="none" h="1175" w="625">
                  <a:moveTo>
                    <a:pt x="625" y="0"/>
                  </a:moveTo>
                  <a:cubicBezTo>
                    <a:pt x="313" y="491"/>
                    <a:pt x="194" y="743"/>
                    <a:pt x="1" y="1174"/>
                  </a:cubicBez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5"/>
            <p:cNvSpPr/>
            <p:nvPr/>
          </p:nvSpPr>
          <p:spPr>
            <a:xfrm>
              <a:off x="5260125" y="4489450"/>
              <a:ext cx="15625" cy="26400"/>
            </a:xfrm>
            <a:custGeom>
              <a:rect b="b" l="l" r="r" t="t"/>
              <a:pathLst>
                <a:path extrusionOk="0" fill="none" h="1056" w="625">
                  <a:moveTo>
                    <a:pt x="625" y="0"/>
                  </a:moveTo>
                  <a:cubicBezTo>
                    <a:pt x="372" y="313"/>
                    <a:pt x="179" y="743"/>
                    <a:pt x="1" y="1056"/>
                  </a:cubicBez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5"/>
            <p:cNvSpPr/>
            <p:nvPr/>
          </p:nvSpPr>
          <p:spPr>
            <a:xfrm>
              <a:off x="5030900" y="4560775"/>
              <a:ext cx="335875" cy="25"/>
            </a:xfrm>
            <a:custGeom>
              <a:rect b="b" l="l" r="r" t="t"/>
              <a:pathLst>
                <a:path extrusionOk="0" fill="none" h="1" w="13435">
                  <a:moveTo>
                    <a:pt x="0" y="1"/>
                  </a:moveTo>
                  <a:lnTo>
                    <a:pt x="13435" y="1"/>
                  </a:ln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5"/>
            <p:cNvSpPr/>
            <p:nvPr/>
          </p:nvSpPr>
          <p:spPr>
            <a:xfrm>
              <a:off x="5034250" y="4511375"/>
              <a:ext cx="85100" cy="49425"/>
            </a:xfrm>
            <a:custGeom>
              <a:rect b="b" l="l" r="r" t="t"/>
              <a:pathLst>
                <a:path extrusionOk="0" fill="none" h="1977" w="3404">
                  <a:moveTo>
                    <a:pt x="0" y="0"/>
                  </a:moveTo>
                  <a:cubicBezTo>
                    <a:pt x="0" y="0"/>
                    <a:pt x="3151" y="0"/>
                    <a:pt x="3403" y="1977"/>
                  </a:cubicBez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5"/>
            <p:cNvSpPr/>
            <p:nvPr/>
          </p:nvSpPr>
          <p:spPr>
            <a:xfrm>
              <a:off x="5295800" y="4514350"/>
              <a:ext cx="27875" cy="46450"/>
            </a:xfrm>
            <a:custGeom>
              <a:rect b="b" l="l" r="r" t="t"/>
              <a:pathLst>
                <a:path extrusionOk="0" fill="none" h="1858" w="1115">
                  <a:moveTo>
                    <a:pt x="1115" y="0"/>
                  </a:moveTo>
                  <a:cubicBezTo>
                    <a:pt x="1115" y="0"/>
                    <a:pt x="179" y="1234"/>
                    <a:pt x="0" y="1858"/>
                  </a:cubicBez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5"/>
            <p:cNvSpPr/>
            <p:nvPr/>
          </p:nvSpPr>
          <p:spPr>
            <a:xfrm>
              <a:off x="4953625" y="3240375"/>
              <a:ext cx="348150" cy="1190400"/>
            </a:xfrm>
            <a:custGeom>
              <a:rect b="b" l="l" r="r" t="t"/>
              <a:pathLst>
                <a:path extrusionOk="0" h="47616" w="13926">
                  <a:moveTo>
                    <a:pt x="12944" y="0"/>
                  </a:moveTo>
                  <a:lnTo>
                    <a:pt x="1174" y="2482"/>
                  </a:lnTo>
                  <a:cubicBezTo>
                    <a:pt x="1174" y="2482"/>
                    <a:pt x="0" y="7490"/>
                    <a:pt x="2482" y="13628"/>
                  </a:cubicBezTo>
                  <a:cubicBezTo>
                    <a:pt x="2482" y="13628"/>
                    <a:pt x="3656" y="19944"/>
                    <a:pt x="3716" y="27241"/>
                  </a:cubicBezTo>
                  <a:cubicBezTo>
                    <a:pt x="3834" y="34671"/>
                    <a:pt x="2854" y="44093"/>
                    <a:pt x="2854" y="47615"/>
                  </a:cubicBezTo>
                  <a:lnTo>
                    <a:pt x="12513" y="47615"/>
                  </a:lnTo>
                  <a:cubicBezTo>
                    <a:pt x="12513" y="47615"/>
                    <a:pt x="13687" y="37584"/>
                    <a:pt x="13806" y="27434"/>
                  </a:cubicBezTo>
                  <a:cubicBezTo>
                    <a:pt x="13925" y="16095"/>
                    <a:pt x="12944" y="3285"/>
                    <a:pt x="12944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5"/>
            <p:cNvSpPr/>
            <p:nvPr/>
          </p:nvSpPr>
          <p:spPr>
            <a:xfrm>
              <a:off x="5230775" y="3240375"/>
              <a:ext cx="33825" cy="1190400"/>
            </a:xfrm>
            <a:custGeom>
              <a:rect b="b" l="l" r="r" t="t"/>
              <a:pathLst>
                <a:path extrusionOk="0" fill="none" h="47616" w="1353">
                  <a:moveTo>
                    <a:pt x="1" y="47615"/>
                  </a:moveTo>
                  <a:cubicBezTo>
                    <a:pt x="1" y="47615"/>
                    <a:pt x="1175" y="37406"/>
                    <a:pt x="1234" y="27122"/>
                  </a:cubicBezTo>
                  <a:cubicBezTo>
                    <a:pt x="1353" y="15857"/>
                    <a:pt x="432" y="3285"/>
                    <a:pt x="432" y="0"/>
                  </a:cubicBezTo>
                </a:path>
              </a:pathLst>
            </a:custGeom>
            <a:noFill/>
            <a:ln cap="flat" cmpd="sng" w="4825">
              <a:solidFill>
                <a:srgbClr val="4D5AA5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5"/>
            <p:cNvSpPr/>
            <p:nvPr/>
          </p:nvSpPr>
          <p:spPr>
            <a:xfrm>
              <a:off x="5447375" y="4009800"/>
              <a:ext cx="314350" cy="342200"/>
            </a:xfrm>
            <a:custGeom>
              <a:rect b="b" l="l" r="r" t="t"/>
              <a:pathLst>
                <a:path extrusionOk="0" h="13688" w="12574">
                  <a:moveTo>
                    <a:pt x="7862" y="1"/>
                  </a:moveTo>
                  <a:lnTo>
                    <a:pt x="313" y="744"/>
                  </a:lnTo>
                  <a:lnTo>
                    <a:pt x="1" y="10582"/>
                  </a:lnTo>
                  <a:lnTo>
                    <a:pt x="313" y="13688"/>
                  </a:lnTo>
                  <a:lnTo>
                    <a:pt x="12008" y="13688"/>
                  </a:lnTo>
                  <a:cubicBezTo>
                    <a:pt x="12321" y="13688"/>
                    <a:pt x="12573" y="13435"/>
                    <a:pt x="12573" y="13183"/>
                  </a:cubicBezTo>
                  <a:cubicBezTo>
                    <a:pt x="12573" y="12945"/>
                    <a:pt x="12454" y="12752"/>
                    <a:pt x="12202" y="12692"/>
                  </a:cubicBezTo>
                  <a:lnTo>
                    <a:pt x="7000" y="10210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rgbClr val="F9CA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5"/>
            <p:cNvSpPr/>
            <p:nvPr/>
          </p:nvSpPr>
          <p:spPr>
            <a:xfrm>
              <a:off x="5438100" y="4265050"/>
              <a:ext cx="340700" cy="117800"/>
            </a:xfrm>
            <a:custGeom>
              <a:rect b="b" l="l" r="r" t="t"/>
              <a:pathLst>
                <a:path extrusionOk="0" h="4712" w="13628">
                  <a:moveTo>
                    <a:pt x="7371" y="0"/>
                  </a:moveTo>
                  <a:cubicBezTo>
                    <a:pt x="6180" y="481"/>
                    <a:pt x="4859" y="629"/>
                    <a:pt x="3685" y="629"/>
                  </a:cubicBezTo>
                  <a:cubicBezTo>
                    <a:pt x="1811" y="629"/>
                    <a:pt x="312" y="253"/>
                    <a:pt x="312" y="253"/>
                  </a:cubicBezTo>
                  <a:lnTo>
                    <a:pt x="0" y="4459"/>
                  </a:lnTo>
                  <a:cubicBezTo>
                    <a:pt x="0" y="4592"/>
                    <a:pt x="119" y="4711"/>
                    <a:pt x="253" y="4711"/>
                  </a:cubicBezTo>
                  <a:lnTo>
                    <a:pt x="13375" y="4711"/>
                  </a:lnTo>
                  <a:cubicBezTo>
                    <a:pt x="13628" y="4711"/>
                    <a:pt x="13494" y="3344"/>
                    <a:pt x="13494" y="3344"/>
                  </a:cubicBezTo>
                  <a:cubicBezTo>
                    <a:pt x="13375" y="2973"/>
                    <a:pt x="13123" y="2542"/>
                    <a:pt x="12885" y="2423"/>
                  </a:cubicBezTo>
                  <a:lnTo>
                    <a:pt x="7371" y="0"/>
                  </a:ln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5"/>
            <p:cNvSpPr/>
            <p:nvPr/>
          </p:nvSpPr>
          <p:spPr>
            <a:xfrm>
              <a:off x="5631650" y="4271350"/>
              <a:ext cx="20100" cy="32350"/>
            </a:xfrm>
            <a:custGeom>
              <a:rect b="b" l="l" r="r" t="t"/>
              <a:pathLst>
                <a:path extrusionOk="0" fill="none" h="1294" w="804">
                  <a:moveTo>
                    <a:pt x="803" y="1"/>
                  </a:moveTo>
                  <a:cubicBezTo>
                    <a:pt x="491" y="432"/>
                    <a:pt x="253" y="863"/>
                    <a:pt x="1" y="1294"/>
                  </a:cubicBez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5"/>
            <p:cNvSpPr/>
            <p:nvPr/>
          </p:nvSpPr>
          <p:spPr>
            <a:xfrm>
              <a:off x="5653200" y="4282125"/>
              <a:ext cx="15625" cy="27900"/>
            </a:xfrm>
            <a:custGeom>
              <a:rect b="b" l="l" r="r" t="t"/>
              <a:pathLst>
                <a:path extrusionOk="0" fill="none" h="1116" w="625">
                  <a:moveTo>
                    <a:pt x="625" y="1"/>
                  </a:moveTo>
                  <a:cubicBezTo>
                    <a:pt x="313" y="432"/>
                    <a:pt x="194" y="685"/>
                    <a:pt x="1" y="1116"/>
                  </a:cubicBez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5"/>
            <p:cNvSpPr/>
            <p:nvPr/>
          </p:nvSpPr>
          <p:spPr>
            <a:xfrm>
              <a:off x="5668800" y="4289950"/>
              <a:ext cx="15650" cy="24900"/>
            </a:xfrm>
            <a:custGeom>
              <a:rect b="b" l="l" r="r" t="t"/>
              <a:pathLst>
                <a:path extrusionOk="0" fill="none" h="996" w="626">
                  <a:moveTo>
                    <a:pt x="625" y="0"/>
                  </a:moveTo>
                  <a:cubicBezTo>
                    <a:pt x="372" y="312"/>
                    <a:pt x="179" y="684"/>
                    <a:pt x="1" y="996"/>
                  </a:cubicBez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5"/>
            <p:cNvSpPr/>
            <p:nvPr/>
          </p:nvSpPr>
          <p:spPr>
            <a:xfrm>
              <a:off x="5439575" y="4359425"/>
              <a:ext cx="335900" cy="25"/>
            </a:xfrm>
            <a:custGeom>
              <a:rect b="b" l="l" r="r" t="t"/>
              <a:pathLst>
                <a:path extrusionOk="0" fill="none" h="1" w="13436">
                  <a:moveTo>
                    <a:pt x="1" y="0"/>
                  </a:moveTo>
                  <a:lnTo>
                    <a:pt x="13435" y="0"/>
                  </a:ln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5"/>
            <p:cNvSpPr/>
            <p:nvPr/>
          </p:nvSpPr>
          <p:spPr>
            <a:xfrm>
              <a:off x="5442925" y="4310000"/>
              <a:ext cx="85100" cy="49450"/>
            </a:xfrm>
            <a:custGeom>
              <a:rect b="b" l="l" r="r" t="t"/>
              <a:pathLst>
                <a:path extrusionOk="0" fill="none" h="1978" w="3404">
                  <a:moveTo>
                    <a:pt x="0" y="1"/>
                  </a:moveTo>
                  <a:cubicBezTo>
                    <a:pt x="0" y="1"/>
                    <a:pt x="3151" y="60"/>
                    <a:pt x="3404" y="1977"/>
                  </a:cubicBez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5"/>
            <p:cNvSpPr/>
            <p:nvPr/>
          </p:nvSpPr>
          <p:spPr>
            <a:xfrm>
              <a:off x="5704475" y="4312975"/>
              <a:ext cx="27900" cy="46475"/>
            </a:xfrm>
            <a:custGeom>
              <a:rect b="b" l="l" r="r" t="t"/>
              <a:pathLst>
                <a:path extrusionOk="0" fill="none" h="1859" w="1116">
                  <a:moveTo>
                    <a:pt x="1115" y="0"/>
                  </a:moveTo>
                  <a:cubicBezTo>
                    <a:pt x="1115" y="0"/>
                    <a:pt x="179" y="1308"/>
                    <a:pt x="1" y="1858"/>
                  </a:cubicBezTo>
                </a:path>
              </a:pathLst>
            </a:custGeom>
            <a:noFill/>
            <a:ln cap="flat" cmpd="sng" w="6325">
              <a:solidFill>
                <a:srgbClr val="EC646E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5"/>
            <p:cNvSpPr/>
            <p:nvPr/>
          </p:nvSpPr>
          <p:spPr>
            <a:xfrm>
              <a:off x="5062100" y="3266750"/>
              <a:ext cx="648350" cy="968975"/>
            </a:xfrm>
            <a:custGeom>
              <a:rect b="b" l="l" r="r" t="t"/>
              <a:pathLst>
                <a:path extrusionOk="0" h="38759" w="25934">
                  <a:moveTo>
                    <a:pt x="669" y="0"/>
                  </a:moveTo>
                  <a:lnTo>
                    <a:pt x="669" y="0"/>
                  </a:lnTo>
                  <a:cubicBezTo>
                    <a:pt x="669" y="1"/>
                    <a:pt x="1" y="3954"/>
                    <a:pt x="1487" y="7178"/>
                  </a:cubicBezTo>
                  <a:cubicBezTo>
                    <a:pt x="3032" y="10775"/>
                    <a:pt x="6436" y="11577"/>
                    <a:pt x="6436" y="11577"/>
                  </a:cubicBezTo>
                  <a:cubicBezTo>
                    <a:pt x="6436" y="11577"/>
                    <a:pt x="14416" y="18443"/>
                    <a:pt x="15100" y="20435"/>
                  </a:cubicBezTo>
                  <a:cubicBezTo>
                    <a:pt x="15664" y="22158"/>
                    <a:pt x="14550" y="38758"/>
                    <a:pt x="14550" y="38758"/>
                  </a:cubicBezTo>
                  <a:lnTo>
                    <a:pt x="23838" y="38758"/>
                  </a:lnTo>
                  <a:cubicBezTo>
                    <a:pt x="23838" y="38758"/>
                    <a:pt x="25933" y="20553"/>
                    <a:pt x="24447" y="16526"/>
                  </a:cubicBezTo>
                  <a:cubicBezTo>
                    <a:pt x="22411" y="10775"/>
                    <a:pt x="13123" y="1977"/>
                    <a:pt x="13123" y="1977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5"/>
            <p:cNvSpPr/>
            <p:nvPr/>
          </p:nvSpPr>
          <p:spPr>
            <a:xfrm>
              <a:off x="5334425" y="3316175"/>
              <a:ext cx="318800" cy="919550"/>
            </a:xfrm>
            <a:custGeom>
              <a:rect b="b" l="l" r="r" t="t"/>
              <a:pathLst>
                <a:path extrusionOk="0" fill="none" h="36782" w="12752">
                  <a:moveTo>
                    <a:pt x="1" y="0"/>
                  </a:moveTo>
                  <a:cubicBezTo>
                    <a:pt x="1" y="0"/>
                    <a:pt x="9661" y="10224"/>
                    <a:pt x="11399" y="14549"/>
                  </a:cubicBezTo>
                  <a:cubicBezTo>
                    <a:pt x="12752" y="17833"/>
                    <a:pt x="10775" y="36781"/>
                    <a:pt x="10775" y="36781"/>
                  </a:cubicBezTo>
                </a:path>
              </a:pathLst>
            </a:custGeom>
            <a:noFill/>
            <a:ln cap="flat" cmpd="sng" w="4825">
              <a:solidFill>
                <a:srgbClr val="4D5AA5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5"/>
            <p:cNvSpPr/>
            <p:nvPr/>
          </p:nvSpPr>
          <p:spPr>
            <a:xfrm>
              <a:off x="5099250" y="3446200"/>
              <a:ext cx="195075" cy="172050"/>
            </a:xfrm>
            <a:custGeom>
              <a:rect b="b" l="l" r="r" t="t"/>
              <a:pathLst>
                <a:path extrusionOk="0" fill="none" h="6882" w="7803">
                  <a:moveTo>
                    <a:pt x="7803" y="6881"/>
                  </a:moveTo>
                  <a:cubicBezTo>
                    <a:pt x="7060" y="6257"/>
                    <a:pt x="5752" y="5083"/>
                    <a:pt x="5381" y="4771"/>
                  </a:cubicBezTo>
                  <a:cubicBezTo>
                    <a:pt x="5128" y="4518"/>
                    <a:pt x="4890" y="4340"/>
                    <a:pt x="4578" y="4280"/>
                  </a:cubicBezTo>
                  <a:cubicBezTo>
                    <a:pt x="3582" y="3909"/>
                    <a:pt x="1234" y="2854"/>
                    <a:pt x="1" y="0"/>
                  </a:cubicBezTo>
                </a:path>
              </a:pathLst>
            </a:custGeom>
            <a:noFill/>
            <a:ln cap="flat" cmpd="sng" w="4825">
              <a:solidFill>
                <a:srgbClr val="4D5AA5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5"/>
            <p:cNvSpPr/>
            <p:nvPr/>
          </p:nvSpPr>
          <p:spPr>
            <a:xfrm>
              <a:off x="5162425" y="3395300"/>
              <a:ext cx="97725" cy="3000"/>
            </a:xfrm>
            <a:custGeom>
              <a:rect b="b" l="l" r="r" t="t"/>
              <a:pathLst>
                <a:path extrusionOk="0" fill="none" h="120" w="3909">
                  <a:moveTo>
                    <a:pt x="0" y="0"/>
                  </a:moveTo>
                  <a:cubicBezTo>
                    <a:pt x="0" y="0"/>
                    <a:pt x="2794" y="119"/>
                    <a:pt x="3909" y="0"/>
                  </a:cubicBezTo>
                </a:path>
              </a:pathLst>
            </a:custGeom>
            <a:noFill/>
            <a:ln cap="flat" cmpd="sng" w="4825">
              <a:solidFill>
                <a:srgbClr val="4D5AA5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5"/>
            <p:cNvSpPr/>
            <p:nvPr/>
          </p:nvSpPr>
          <p:spPr>
            <a:xfrm>
              <a:off x="4975175" y="3395300"/>
              <a:ext cx="55750" cy="25"/>
            </a:xfrm>
            <a:custGeom>
              <a:rect b="b" l="l" r="r" t="t"/>
              <a:pathLst>
                <a:path extrusionOk="0" fill="none" h="1" w="2230">
                  <a:moveTo>
                    <a:pt x="0" y="0"/>
                  </a:moveTo>
                  <a:lnTo>
                    <a:pt x="2229" y="0"/>
                  </a:lnTo>
                </a:path>
              </a:pathLst>
            </a:custGeom>
            <a:noFill/>
            <a:ln cap="flat" cmpd="sng" w="4825">
              <a:solidFill>
                <a:srgbClr val="4D5AA5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5"/>
            <p:cNvSpPr/>
            <p:nvPr/>
          </p:nvSpPr>
          <p:spPr>
            <a:xfrm>
              <a:off x="5805150" y="2705600"/>
              <a:ext cx="205875" cy="167725"/>
            </a:xfrm>
            <a:custGeom>
              <a:rect b="b" l="l" r="r" t="t"/>
              <a:pathLst>
                <a:path extrusionOk="0" h="6709" w="8235">
                  <a:moveTo>
                    <a:pt x="5387" y="1"/>
                  </a:moveTo>
                  <a:cubicBezTo>
                    <a:pt x="4875" y="1"/>
                    <a:pt x="869" y="1725"/>
                    <a:pt x="1" y="2131"/>
                  </a:cubicBezTo>
                  <a:lnTo>
                    <a:pt x="1725" y="6709"/>
                  </a:lnTo>
                  <a:cubicBezTo>
                    <a:pt x="1725" y="6709"/>
                    <a:pt x="6376" y="5104"/>
                    <a:pt x="6243" y="4361"/>
                  </a:cubicBezTo>
                  <a:cubicBezTo>
                    <a:pt x="6212" y="4112"/>
                    <a:pt x="6056" y="4050"/>
                    <a:pt x="5909" y="4050"/>
                  </a:cubicBezTo>
                  <a:cubicBezTo>
                    <a:pt x="5767" y="4050"/>
                    <a:pt x="5633" y="4108"/>
                    <a:pt x="5633" y="4108"/>
                  </a:cubicBezTo>
                  <a:cubicBezTo>
                    <a:pt x="5633" y="4108"/>
                    <a:pt x="6317" y="3811"/>
                    <a:pt x="6183" y="3365"/>
                  </a:cubicBezTo>
                  <a:cubicBezTo>
                    <a:pt x="6101" y="3166"/>
                    <a:pt x="5950" y="3113"/>
                    <a:pt x="5810" y="3113"/>
                  </a:cubicBezTo>
                  <a:cubicBezTo>
                    <a:pt x="5651" y="3113"/>
                    <a:pt x="5508" y="3182"/>
                    <a:pt x="5500" y="3186"/>
                  </a:cubicBezTo>
                  <a:lnTo>
                    <a:pt x="5500" y="3186"/>
                  </a:lnTo>
                  <a:cubicBezTo>
                    <a:pt x="5520" y="3176"/>
                    <a:pt x="6371" y="2750"/>
                    <a:pt x="5945" y="2250"/>
                  </a:cubicBezTo>
                  <a:cubicBezTo>
                    <a:pt x="5838" y="2093"/>
                    <a:pt x="5675" y="2047"/>
                    <a:pt x="5523" y="2047"/>
                  </a:cubicBezTo>
                  <a:cubicBezTo>
                    <a:pt x="5316" y="2047"/>
                    <a:pt x="5128" y="2131"/>
                    <a:pt x="5128" y="2131"/>
                  </a:cubicBezTo>
                  <a:cubicBezTo>
                    <a:pt x="5128" y="2131"/>
                    <a:pt x="8234" y="705"/>
                    <a:pt x="7922" y="274"/>
                  </a:cubicBezTo>
                  <a:cubicBezTo>
                    <a:pt x="7894" y="214"/>
                    <a:pt x="7821" y="189"/>
                    <a:pt x="7718" y="189"/>
                  </a:cubicBezTo>
                  <a:cubicBezTo>
                    <a:pt x="7384" y="189"/>
                    <a:pt x="6737" y="452"/>
                    <a:pt x="6317" y="645"/>
                  </a:cubicBezTo>
                  <a:cubicBezTo>
                    <a:pt x="5693" y="957"/>
                    <a:pt x="4385" y="1269"/>
                    <a:pt x="4326" y="1269"/>
                  </a:cubicBezTo>
                  <a:cubicBezTo>
                    <a:pt x="4207" y="1210"/>
                    <a:pt x="5574" y="274"/>
                    <a:pt x="5440" y="21"/>
                  </a:cubicBezTo>
                  <a:cubicBezTo>
                    <a:pt x="5437" y="7"/>
                    <a:pt x="5418" y="1"/>
                    <a:pt x="5387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5"/>
            <p:cNvSpPr/>
            <p:nvPr/>
          </p:nvSpPr>
          <p:spPr>
            <a:xfrm>
              <a:off x="4959925" y="2635150"/>
              <a:ext cx="471875" cy="701100"/>
            </a:xfrm>
            <a:custGeom>
              <a:rect b="b" l="l" r="r" t="t"/>
              <a:pathLst>
                <a:path extrusionOk="0" h="28044" w="18875">
                  <a:moveTo>
                    <a:pt x="7119" y="1"/>
                  </a:moveTo>
                  <a:cubicBezTo>
                    <a:pt x="7119" y="1"/>
                    <a:pt x="3211" y="550"/>
                    <a:pt x="1353" y="12633"/>
                  </a:cubicBezTo>
                  <a:cubicBezTo>
                    <a:pt x="1" y="21178"/>
                    <a:pt x="432" y="28044"/>
                    <a:pt x="432" y="28044"/>
                  </a:cubicBezTo>
                  <a:lnTo>
                    <a:pt x="18325" y="28044"/>
                  </a:lnTo>
                  <a:cubicBezTo>
                    <a:pt x="18325" y="28044"/>
                    <a:pt x="18875" y="9601"/>
                    <a:pt x="17953" y="6123"/>
                  </a:cubicBezTo>
                  <a:lnTo>
                    <a:pt x="11385" y="491"/>
                  </a:lnTo>
                  <a:cubicBezTo>
                    <a:pt x="11385" y="491"/>
                    <a:pt x="10711" y="1034"/>
                    <a:pt x="9588" y="1034"/>
                  </a:cubicBezTo>
                  <a:cubicBezTo>
                    <a:pt x="9397" y="1034"/>
                    <a:pt x="9193" y="1018"/>
                    <a:pt x="8977" y="981"/>
                  </a:cubicBezTo>
                  <a:cubicBezTo>
                    <a:pt x="7491" y="744"/>
                    <a:pt x="7119" y="1"/>
                    <a:pt x="7119" y="1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5"/>
            <p:cNvSpPr/>
            <p:nvPr/>
          </p:nvSpPr>
          <p:spPr>
            <a:xfrm>
              <a:off x="5244525" y="2647425"/>
              <a:ext cx="647225" cy="368575"/>
            </a:xfrm>
            <a:custGeom>
              <a:rect b="b" l="l" r="r" t="t"/>
              <a:pathLst>
                <a:path extrusionOk="0" h="14743" w="25889">
                  <a:moveTo>
                    <a:pt x="1" y="0"/>
                  </a:moveTo>
                  <a:lnTo>
                    <a:pt x="1427" y="8857"/>
                  </a:lnTo>
                  <a:cubicBezTo>
                    <a:pt x="1427" y="8857"/>
                    <a:pt x="6688" y="14742"/>
                    <a:pt x="11652" y="14742"/>
                  </a:cubicBezTo>
                  <a:cubicBezTo>
                    <a:pt x="16600" y="14742"/>
                    <a:pt x="25889" y="9481"/>
                    <a:pt x="25889" y="9481"/>
                  </a:cubicBezTo>
                  <a:lnTo>
                    <a:pt x="23659" y="3403"/>
                  </a:lnTo>
                  <a:lnTo>
                    <a:pt x="12885" y="7252"/>
                  </a:lnTo>
                  <a:cubicBezTo>
                    <a:pt x="12885" y="7252"/>
                    <a:pt x="7193" y="1917"/>
                    <a:pt x="4518" y="996"/>
                  </a:cubicBezTo>
                  <a:cubicBezTo>
                    <a:pt x="191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5"/>
            <p:cNvSpPr/>
            <p:nvPr/>
          </p:nvSpPr>
          <p:spPr>
            <a:xfrm>
              <a:off x="5298775" y="2888900"/>
              <a:ext cx="123725" cy="92925"/>
            </a:xfrm>
            <a:custGeom>
              <a:rect b="b" l="l" r="r" t="t"/>
              <a:pathLst>
                <a:path extrusionOk="0" fill="none" h="3717" w="4949">
                  <a:moveTo>
                    <a:pt x="4949" y="3716"/>
                  </a:moveTo>
                  <a:cubicBezTo>
                    <a:pt x="4949" y="3716"/>
                    <a:pt x="1605" y="1175"/>
                    <a:pt x="0" y="1"/>
                  </a:cubicBezTo>
                </a:path>
              </a:pathLst>
            </a:custGeom>
            <a:noFill/>
            <a:ln cap="flat" cmpd="sng" w="6325">
              <a:solidFill>
                <a:srgbClr val="212237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5"/>
            <p:cNvSpPr/>
            <p:nvPr/>
          </p:nvSpPr>
          <p:spPr>
            <a:xfrm>
              <a:off x="5811100" y="2741775"/>
              <a:ext cx="51300" cy="159425"/>
            </a:xfrm>
            <a:custGeom>
              <a:rect b="b" l="l" r="r" t="t"/>
              <a:pathLst>
                <a:path extrusionOk="0" fill="none" h="6377" w="2052">
                  <a:moveTo>
                    <a:pt x="1" y="1"/>
                  </a:moveTo>
                  <a:lnTo>
                    <a:pt x="2052" y="6376"/>
                  </a:lnTo>
                </a:path>
              </a:pathLst>
            </a:custGeom>
            <a:noFill/>
            <a:ln cap="flat" cmpd="sng" w="6325">
              <a:solidFill>
                <a:srgbClr val="212237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5"/>
            <p:cNvSpPr/>
            <p:nvPr/>
          </p:nvSpPr>
          <p:spPr>
            <a:xfrm>
              <a:off x="4969225" y="3299075"/>
              <a:ext cx="450325" cy="25"/>
            </a:xfrm>
            <a:custGeom>
              <a:rect b="b" l="l" r="r" t="t"/>
              <a:pathLst>
                <a:path extrusionOk="0" fill="none" h="1" w="18013">
                  <a:moveTo>
                    <a:pt x="0" y="0"/>
                  </a:moveTo>
                  <a:lnTo>
                    <a:pt x="18012" y="0"/>
                  </a:lnTo>
                </a:path>
              </a:pathLst>
            </a:custGeom>
            <a:noFill/>
            <a:ln cap="flat" cmpd="sng" w="6325">
              <a:solidFill>
                <a:srgbClr val="212237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5"/>
            <p:cNvSpPr/>
            <p:nvPr/>
          </p:nvSpPr>
          <p:spPr>
            <a:xfrm>
              <a:off x="5343725" y="2923075"/>
              <a:ext cx="3000" cy="413175"/>
            </a:xfrm>
            <a:custGeom>
              <a:rect b="b" l="l" r="r" t="t"/>
              <a:pathLst>
                <a:path extrusionOk="0" fill="none" h="16527" w="120">
                  <a:moveTo>
                    <a:pt x="0" y="1"/>
                  </a:moveTo>
                  <a:cubicBezTo>
                    <a:pt x="119" y="5143"/>
                    <a:pt x="0" y="16527"/>
                    <a:pt x="0" y="16527"/>
                  </a:cubicBezTo>
                </a:path>
              </a:pathLst>
            </a:custGeom>
            <a:noFill/>
            <a:ln cap="flat" cmpd="sng" w="6325">
              <a:solidFill>
                <a:srgbClr val="212237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5"/>
            <p:cNvSpPr/>
            <p:nvPr/>
          </p:nvSpPr>
          <p:spPr>
            <a:xfrm>
              <a:off x="5130100" y="2568650"/>
              <a:ext cx="131550" cy="99575"/>
            </a:xfrm>
            <a:custGeom>
              <a:rect b="b" l="l" r="r" t="t"/>
              <a:pathLst>
                <a:path extrusionOk="0" h="3983" w="5262">
                  <a:moveTo>
                    <a:pt x="431" y="0"/>
                  </a:moveTo>
                  <a:lnTo>
                    <a:pt x="0" y="3270"/>
                  </a:lnTo>
                  <a:cubicBezTo>
                    <a:pt x="0" y="3270"/>
                    <a:pt x="1337" y="3982"/>
                    <a:pt x="2852" y="3982"/>
                  </a:cubicBezTo>
                  <a:cubicBezTo>
                    <a:pt x="3663" y="3982"/>
                    <a:pt x="4525" y="3778"/>
                    <a:pt x="5261" y="3151"/>
                  </a:cubicBezTo>
                  <a:lnTo>
                    <a:pt x="5261" y="1293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5"/>
            <p:cNvSpPr/>
            <p:nvPr/>
          </p:nvSpPr>
          <p:spPr>
            <a:xfrm>
              <a:off x="5127125" y="2441500"/>
              <a:ext cx="211800" cy="173150"/>
            </a:xfrm>
            <a:custGeom>
              <a:rect b="b" l="l" r="r" t="t"/>
              <a:pathLst>
                <a:path extrusionOk="0" h="6926" w="8472">
                  <a:moveTo>
                    <a:pt x="4689" y="1"/>
                  </a:moveTo>
                  <a:cubicBezTo>
                    <a:pt x="4061" y="1"/>
                    <a:pt x="1502" y="148"/>
                    <a:pt x="372" y="2486"/>
                  </a:cubicBezTo>
                  <a:cubicBezTo>
                    <a:pt x="0" y="3155"/>
                    <a:pt x="2289" y="5830"/>
                    <a:pt x="3092" y="6320"/>
                  </a:cubicBezTo>
                  <a:cubicBezTo>
                    <a:pt x="3658" y="6687"/>
                    <a:pt x="4579" y="6925"/>
                    <a:pt x="5416" y="6925"/>
                  </a:cubicBezTo>
                  <a:cubicBezTo>
                    <a:pt x="6140" y="6925"/>
                    <a:pt x="6802" y="6747"/>
                    <a:pt x="7119" y="6320"/>
                  </a:cubicBezTo>
                  <a:cubicBezTo>
                    <a:pt x="8471" y="4641"/>
                    <a:pt x="4830" y="4"/>
                    <a:pt x="4830" y="4"/>
                  </a:cubicBezTo>
                  <a:cubicBezTo>
                    <a:pt x="4830" y="4"/>
                    <a:pt x="4780" y="1"/>
                    <a:pt x="4689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5024950" y="2418650"/>
              <a:ext cx="247475" cy="287275"/>
            </a:xfrm>
            <a:custGeom>
              <a:rect b="b" l="l" r="r" t="t"/>
              <a:pathLst>
                <a:path extrusionOk="0" h="11491" w="9899">
                  <a:moveTo>
                    <a:pt x="7104" y="0"/>
                  </a:moveTo>
                  <a:cubicBezTo>
                    <a:pt x="5874" y="0"/>
                    <a:pt x="4524" y="426"/>
                    <a:pt x="3344" y="1408"/>
                  </a:cubicBezTo>
                  <a:cubicBezTo>
                    <a:pt x="1041" y="3325"/>
                    <a:pt x="1" y="9775"/>
                    <a:pt x="1" y="9775"/>
                  </a:cubicBezTo>
                  <a:cubicBezTo>
                    <a:pt x="2109" y="11255"/>
                    <a:pt x="5055" y="11491"/>
                    <a:pt x="6715" y="11491"/>
                  </a:cubicBezTo>
                  <a:cubicBezTo>
                    <a:pt x="7487" y="11491"/>
                    <a:pt x="7981" y="11440"/>
                    <a:pt x="7981" y="11440"/>
                  </a:cubicBezTo>
                  <a:lnTo>
                    <a:pt x="8234" y="5317"/>
                  </a:lnTo>
                  <a:cubicBezTo>
                    <a:pt x="8234" y="5317"/>
                    <a:pt x="8471" y="3638"/>
                    <a:pt x="8412" y="1720"/>
                  </a:cubicBezTo>
                  <a:cubicBezTo>
                    <a:pt x="8412" y="1720"/>
                    <a:pt x="9096" y="1720"/>
                    <a:pt x="9408" y="1602"/>
                  </a:cubicBezTo>
                  <a:cubicBezTo>
                    <a:pt x="9660" y="1468"/>
                    <a:pt x="9898" y="918"/>
                    <a:pt x="9898" y="918"/>
                  </a:cubicBezTo>
                  <a:cubicBezTo>
                    <a:pt x="9198" y="337"/>
                    <a:pt x="8199" y="0"/>
                    <a:pt x="7104" y="0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5"/>
            <p:cNvSpPr/>
            <p:nvPr/>
          </p:nvSpPr>
          <p:spPr>
            <a:xfrm>
              <a:off x="5210725" y="2525600"/>
              <a:ext cx="43125" cy="46750"/>
            </a:xfrm>
            <a:custGeom>
              <a:rect b="b" l="l" r="r" t="t"/>
              <a:pathLst>
                <a:path extrusionOk="0" h="1870" w="1725">
                  <a:moveTo>
                    <a:pt x="671" y="1"/>
                  </a:moveTo>
                  <a:cubicBezTo>
                    <a:pt x="516" y="1"/>
                    <a:pt x="387" y="91"/>
                    <a:pt x="297" y="236"/>
                  </a:cubicBezTo>
                  <a:cubicBezTo>
                    <a:pt x="0" y="667"/>
                    <a:pt x="550" y="1529"/>
                    <a:pt x="803" y="1648"/>
                  </a:cubicBezTo>
                  <a:cubicBezTo>
                    <a:pt x="1028" y="1792"/>
                    <a:pt x="1241" y="1869"/>
                    <a:pt x="1405" y="1869"/>
                  </a:cubicBezTo>
                  <a:cubicBezTo>
                    <a:pt x="1598" y="1869"/>
                    <a:pt x="1724" y="1762"/>
                    <a:pt x="1724" y="1529"/>
                  </a:cubicBezTo>
                  <a:lnTo>
                    <a:pt x="1293" y="415"/>
                  </a:lnTo>
                  <a:cubicBezTo>
                    <a:pt x="1062" y="121"/>
                    <a:pt x="849" y="1"/>
                    <a:pt x="671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5"/>
            <p:cNvSpPr/>
            <p:nvPr/>
          </p:nvSpPr>
          <p:spPr>
            <a:xfrm>
              <a:off x="5244525" y="2602450"/>
              <a:ext cx="17125" cy="12675"/>
            </a:xfrm>
            <a:custGeom>
              <a:rect b="b" l="l" r="r" t="t"/>
              <a:pathLst>
                <a:path extrusionOk="0" fill="none" h="507" w="685">
                  <a:moveTo>
                    <a:pt x="684" y="506"/>
                  </a:moveTo>
                  <a:cubicBezTo>
                    <a:pt x="194" y="506"/>
                    <a:pt x="1" y="1"/>
                    <a:pt x="1" y="1"/>
                  </a:cubicBezTo>
                </a:path>
              </a:pathLst>
            </a:custGeom>
            <a:noFill/>
            <a:ln cap="flat" cmpd="sng" w="2975">
              <a:solidFill>
                <a:srgbClr val="E8887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5"/>
            <p:cNvSpPr/>
            <p:nvPr/>
          </p:nvSpPr>
          <p:spPr>
            <a:xfrm>
              <a:off x="5263725" y="2498600"/>
              <a:ext cx="15000" cy="15825"/>
            </a:xfrm>
            <a:custGeom>
              <a:rect b="b" l="l" r="r" t="t"/>
              <a:pathLst>
                <a:path extrusionOk="0" h="633" w="600">
                  <a:moveTo>
                    <a:pt x="171" y="1"/>
                  </a:moveTo>
                  <a:cubicBezTo>
                    <a:pt x="1" y="1"/>
                    <a:pt x="91" y="633"/>
                    <a:pt x="407" y="633"/>
                  </a:cubicBezTo>
                  <a:cubicBezTo>
                    <a:pt x="481" y="633"/>
                    <a:pt x="481" y="633"/>
                    <a:pt x="540" y="573"/>
                  </a:cubicBezTo>
                  <a:cubicBezTo>
                    <a:pt x="600" y="440"/>
                    <a:pt x="481" y="202"/>
                    <a:pt x="288" y="68"/>
                  </a:cubicBezTo>
                  <a:cubicBezTo>
                    <a:pt x="240" y="21"/>
                    <a:pt x="202" y="1"/>
                    <a:pt x="171" y="1"/>
                  </a:cubicBezTo>
                  <a:close/>
                </a:path>
              </a:pathLst>
            </a:custGeom>
            <a:solidFill>
              <a:srgbClr val="2836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5"/>
            <p:cNvSpPr/>
            <p:nvPr/>
          </p:nvSpPr>
          <p:spPr>
            <a:xfrm>
              <a:off x="5278700" y="2553050"/>
              <a:ext cx="27900" cy="29600"/>
            </a:xfrm>
            <a:custGeom>
              <a:rect b="b" l="l" r="r" t="t"/>
              <a:pathLst>
                <a:path extrusionOk="0" h="1184" w="1116">
                  <a:moveTo>
                    <a:pt x="803" y="0"/>
                  </a:moveTo>
                  <a:lnTo>
                    <a:pt x="1" y="253"/>
                  </a:lnTo>
                  <a:cubicBezTo>
                    <a:pt x="1" y="253"/>
                    <a:pt x="280" y="1184"/>
                    <a:pt x="675" y="1184"/>
                  </a:cubicBezTo>
                  <a:cubicBezTo>
                    <a:pt x="698" y="1184"/>
                    <a:pt x="720" y="1181"/>
                    <a:pt x="744" y="1174"/>
                  </a:cubicBezTo>
                  <a:cubicBezTo>
                    <a:pt x="1115" y="996"/>
                    <a:pt x="803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5"/>
            <p:cNvSpPr/>
            <p:nvPr/>
          </p:nvSpPr>
          <p:spPr>
            <a:xfrm>
              <a:off x="5281675" y="2498800"/>
              <a:ext cx="26400" cy="32725"/>
            </a:xfrm>
            <a:custGeom>
              <a:rect b="b" l="l" r="r" t="t"/>
              <a:pathLst>
                <a:path extrusionOk="0" h="1309" w="1056">
                  <a:moveTo>
                    <a:pt x="1" y="1"/>
                  </a:moveTo>
                  <a:lnTo>
                    <a:pt x="506" y="1308"/>
                  </a:lnTo>
                  <a:cubicBezTo>
                    <a:pt x="506" y="1308"/>
                    <a:pt x="1056" y="1056"/>
                    <a:pt x="1056" y="863"/>
                  </a:cubicBezTo>
                  <a:cubicBezTo>
                    <a:pt x="1056" y="432"/>
                    <a:pt x="60" y="60"/>
                    <a:pt x="1" y="1"/>
                  </a:cubicBezTo>
                  <a:close/>
                </a:path>
              </a:pathLst>
            </a:custGeom>
            <a:solidFill>
              <a:srgbClr val="FAC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5"/>
            <p:cNvSpPr/>
            <p:nvPr/>
          </p:nvSpPr>
          <p:spPr>
            <a:xfrm>
              <a:off x="5533950" y="3156775"/>
              <a:ext cx="91425" cy="47450"/>
            </a:xfrm>
            <a:custGeom>
              <a:rect b="b" l="l" r="r" t="t"/>
              <a:pathLst>
                <a:path extrusionOk="0" h="1898" w="3657">
                  <a:moveTo>
                    <a:pt x="0" y="1"/>
                  </a:moveTo>
                  <a:cubicBezTo>
                    <a:pt x="372" y="684"/>
                    <a:pt x="1115" y="1056"/>
                    <a:pt x="1932" y="1115"/>
                  </a:cubicBezTo>
                  <a:cubicBezTo>
                    <a:pt x="2111" y="1175"/>
                    <a:pt x="2304" y="1175"/>
                    <a:pt x="2482" y="1294"/>
                  </a:cubicBezTo>
                  <a:cubicBezTo>
                    <a:pt x="2542" y="1294"/>
                    <a:pt x="2675" y="1427"/>
                    <a:pt x="2735" y="1487"/>
                  </a:cubicBezTo>
                  <a:cubicBezTo>
                    <a:pt x="2913" y="1606"/>
                    <a:pt x="3166" y="1799"/>
                    <a:pt x="3418" y="1858"/>
                  </a:cubicBezTo>
                  <a:cubicBezTo>
                    <a:pt x="3468" y="1883"/>
                    <a:pt x="3517" y="1897"/>
                    <a:pt x="3558" y="1897"/>
                  </a:cubicBezTo>
                  <a:cubicBezTo>
                    <a:pt x="3615" y="1897"/>
                    <a:pt x="3656" y="1868"/>
                    <a:pt x="3656" y="1799"/>
                  </a:cubicBezTo>
                  <a:lnTo>
                    <a:pt x="3656" y="1739"/>
                  </a:lnTo>
                  <a:cubicBezTo>
                    <a:pt x="3418" y="1234"/>
                    <a:pt x="3225" y="625"/>
                    <a:pt x="2675" y="1"/>
                  </a:cubicBezTo>
                  <a:close/>
                </a:path>
              </a:pathLst>
            </a:custGeom>
            <a:solidFill>
              <a:srgbClr val="F9CA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5"/>
            <p:cNvSpPr/>
            <p:nvPr/>
          </p:nvSpPr>
          <p:spPr>
            <a:xfrm>
              <a:off x="5533950" y="3156775"/>
              <a:ext cx="92900" cy="48625"/>
            </a:xfrm>
            <a:custGeom>
              <a:rect b="b" l="l" r="r" t="t"/>
              <a:pathLst>
                <a:path extrusionOk="0" h="1945" w="3716">
                  <a:moveTo>
                    <a:pt x="0" y="1"/>
                  </a:moveTo>
                  <a:lnTo>
                    <a:pt x="0" y="1"/>
                  </a:lnTo>
                  <a:cubicBezTo>
                    <a:pt x="34" y="58"/>
                    <a:pt x="72" y="113"/>
                    <a:pt x="114" y="167"/>
                  </a:cubicBezTo>
                  <a:lnTo>
                    <a:pt x="114" y="167"/>
                  </a:lnTo>
                  <a:cubicBezTo>
                    <a:pt x="75" y="107"/>
                    <a:pt x="38" y="51"/>
                    <a:pt x="0" y="1"/>
                  </a:cubicBezTo>
                  <a:close/>
                  <a:moveTo>
                    <a:pt x="2675" y="1"/>
                  </a:moveTo>
                  <a:lnTo>
                    <a:pt x="2675" y="1"/>
                  </a:lnTo>
                  <a:cubicBezTo>
                    <a:pt x="2973" y="372"/>
                    <a:pt x="3225" y="863"/>
                    <a:pt x="3478" y="1368"/>
                  </a:cubicBezTo>
                  <a:cubicBezTo>
                    <a:pt x="3478" y="1487"/>
                    <a:pt x="3537" y="1606"/>
                    <a:pt x="3597" y="1739"/>
                  </a:cubicBezTo>
                  <a:cubicBezTo>
                    <a:pt x="3656" y="1799"/>
                    <a:pt x="3597" y="1799"/>
                    <a:pt x="3597" y="1799"/>
                  </a:cubicBezTo>
                  <a:cubicBezTo>
                    <a:pt x="3567" y="1829"/>
                    <a:pt x="3537" y="1843"/>
                    <a:pt x="3508" y="1843"/>
                  </a:cubicBezTo>
                  <a:cubicBezTo>
                    <a:pt x="3478" y="1843"/>
                    <a:pt x="3448" y="1829"/>
                    <a:pt x="3418" y="1799"/>
                  </a:cubicBezTo>
                  <a:cubicBezTo>
                    <a:pt x="3166" y="1739"/>
                    <a:pt x="2973" y="1606"/>
                    <a:pt x="2735" y="1427"/>
                  </a:cubicBezTo>
                  <a:cubicBezTo>
                    <a:pt x="2675" y="1294"/>
                    <a:pt x="2542" y="1234"/>
                    <a:pt x="2423" y="1175"/>
                  </a:cubicBezTo>
                  <a:cubicBezTo>
                    <a:pt x="2304" y="1115"/>
                    <a:pt x="2111" y="1115"/>
                    <a:pt x="1992" y="1115"/>
                  </a:cubicBezTo>
                  <a:cubicBezTo>
                    <a:pt x="1739" y="1056"/>
                    <a:pt x="1486" y="996"/>
                    <a:pt x="1249" y="922"/>
                  </a:cubicBezTo>
                  <a:cubicBezTo>
                    <a:pt x="811" y="767"/>
                    <a:pt x="384" y="512"/>
                    <a:pt x="114" y="167"/>
                  </a:cubicBezTo>
                  <a:lnTo>
                    <a:pt x="114" y="167"/>
                  </a:lnTo>
                  <a:cubicBezTo>
                    <a:pt x="212" y="317"/>
                    <a:pt x="324" y="486"/>
                    <a:pt x="506" y="625"/>
                  </a:cubicBezTo>
                  <a:cubicBezTo>
                    <a:pt x="684" y="803"/>
                    <a:pt x="937" y="922"/>
                    <a:pt x="1189" y="996"/>
                  </a:cubicBezTo>
                  <a:cubicBezTo>
                    <a:pt x="1427" y="1115"/>
                    <a:pt x="1739" y="1175"/>
                    <a:pt x="1992" y="1175"/>
                  </a:cubicBezTo>
                  <a:cubicBezTo>
                    <a:pt x="2111" y="1234"/>
                    <a:pt x="2230" y="1234"/>
                    <a:pt x="2363" y="1294"/>
                  </a:cubicBezTo>
                  <a:cubicBezTo>
                    <a:pt x="2482" y="1294"/>
                    <a:pt x="2542" y="1427"/>
                    <a:pt x="2675" y="1487"/>
                  </a:cubicBezTo>
                  <a:cubicBezTo>
                    <a:pt x="2913" y="1665"/>
                    <a:pt x="3106" y="1858"/>
                    <a:pt x="3418" y="1918"/>
                  </a:cubicBezTo>
                  <a:cubicBezTo>
                    <a:pt x="3458" y="1918"/>
                    <a:pt x="3498" y="1944"/>
                    <a:pt x="3537" y="1944"/>
                  </a:cubicBezTo>
                  <a:cubicBezTo>
                    <a:pt x="3557" y="1944"/>
                    <a:pt x="3577" y="1938"/>
                    <a:pt x="3597" y="1918"/>
                  </a:cubicBezTo>
                  <a:cubicBezTo>
                    <a:pt x="3656" y="1918"/>
                    <a:pt x="3716" y="1858"/>
                    <a:pt x="3716" y="1799"/>
                  </a:cubicBezTo>
                  <a:lnTo>
                    <a:pt x="3716" y="1665"/>
                  </a:lnTo>
                  <a:lnTo>
                    <a:pt x="3537" y="1294"/>
                  </a:lnTo>
                  <a:cubicBezTo>
                    <a:pt x="3418" y="1056"/>
                    <a:pt x="3285" y="803"/>
                    <a:pt x="3166" y="625"/>
                  </a:cubicBezTo>
                  <a:cubicBezTo>
                    <a:pt x="2973" y="372"/>
                    <a:pt x="2854" y="179"/>
                    <a:pt x="2675" y="1"/>
                  </a:cubicBezTo>
                  <a:close/>
                </a:path>
              </a:pathLst>
            </a:custGeom>
            <a:solidFill>
              <a:srgbClr val="E888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5"/>
            <p:cNvSpPr/>
            <p:nvPr/>
          </p:nvSpPr>
          <p:spPr>
            <a:xfrm>
              <a:off x="3959775" y="4190950"/>
              <a:ext cx="468900" cy="658400"/>
            </a:xfrm>
            <a:custGeom>
              <a:rect b="b" l="l" r="r" t="t"/>
              <a:pathLst>
                <a:path extrusionOk="0" h="26336" w="18756">
                  <a:moveTo>
                    <a:pt x="6731" y="1"/>
                  </a:moveTo>
                  <a:cubicBezTo>
                    <a:pt x="3837" y="1"/>
                    <a:pt x="1432" y="2225"/>
                    <a:pt x="803" y="5015"/>
                  </a:cubicBezTo>
                  <a:cubicBezTo>
                    <a:pt x="1" y="8537"/>
                    <a:pt x="1175" y="12312"/>
                    <a:pt x="2482" y="15537"/>
                  </a:cubicBezTo>
                  <a:cubicBezTo>
                    <a:pt x="3894" y="19312"/>
                    <a:pt x="5886" y="22967"/>
                    <a:pt x="8174" y="26311"/>
                  </a:cubicBezTo>
                  <a:cubicBezTo>
                    <a:pt x="8174" y="26329"/>
                    <a:pt x="8190" y="26336"/>
                    <a:pt x="8210" y="26336"/>
                  </a:cubicBezTo>
                  <a:cubicBezTo>
                    <a:pt x="8258" y="26336"/>
                    <a:pt x="8335" y="26294"/>
                    <a:pt x="8293" y="26252"/>
                  </a:cubicBezTo>
                  <a:cubicBezTo>
                    <a:pt x="6436" y="23458"/>
                    <a:pt x="4831" y="20560"/>
                    <a:pt x="3463" y="17513"/>
                  </a:cubicBezTo>
                  <a:cubicBezTo>
                    <a:pt x="2037" y="14244"/>
                    <a:pt x="684" y="10588"/>
                    <a:pt x="803" y="6932"/>
                  </a:cubicBezTo>
                  <a:cubicBezTo>
                    <a:pt x="803" y="5446"/>
                    <a:pt x="1175" y="3901"/>
                    <a:pt x="2111" y="2593"/>
                  </a:cubicBezTo>
                  <a:cubicBezTo>
                    <a:pt x="3092" y="1240"/>
                    <a:pt x="4712" y="304"/>
                    <a:pt x="6376" y="245"/>
                  </a:cubicBezTo>
                  <a:cubicBezTo>
                    <a:pt x="6494" y="238"/>
                    <a:pt x="6611" y="235"/>
                    <a:pt x="6727" y="235"/>
                  </a:cubicBezTo>
                  <a:cubicBezTo>
                    <a:pt x="10981" y="235"/>
                    <a:pt x="13663" y="4679"/>
                    <a:pt x="14921" y="8166"/>
                  </a:cubicBezTo>
                  <a:cubicBezTo>
                    <a:pt x="16972" y="13991"/>
                    <a:pt x="17715" y="20188"/>
                    <a:pt x="18577" y="26252"/>
                  </a:cubicBezTo>
                  <a:cubicBezTo>
                    <a:pt x="18577" y="26297"/>
                    <a:pt x="18603" y="26316"/>
                    <a:pt x="18635" y="26316"/>
                  </a:cubicBezTo>
                  <a:cubicBezTo>
                    <a:pt x="18687" y="26316"/>
                    <a:pt x="18755" y="26266"/>
                    <a:pt x="18755" y="26192"/>
                  </a:cubicBezTo>
                  <a:cubicBezTo>
                    <a:pt x="17953" y="20367"/>
                    <a:pt x="17269" y="14482"/>
                    <a:pt x="15352" y="8968"/>
                  </a:cubicBezTo>
                  <a:cubicBezTo>
                    <a:pt x="14119" y="5193"/>
                    <a:pt x="11830" y="676"/>
                    <a:pt x="7491" y="52"/>
                  </a:cubicBezTo>
                  <a:cubicBezTo>
                    <a:pt x="7234" y="17"/>
                    <a:pt x="6981" y="1"/>
                    <a:pt x="6731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5"/>
            <p:cNvSpPr/>
            <p:nvPr/>
          </p:nvSpPr>
          <p:spPr>
            <a:xfrm>
              <a:off x="4092775" y="4200025"/>
              <a:ext cx="222950" cy="648725"/>
            </a:xfrm>
            <a:custGeom>
              <a:rect b="b" l="l" r="r" t="t"/>
              <a:pathLst>
                <a:path extrusionOk="0" fill="none" h="25949" w="8918">
                  <a:moveTo>
                    <a:pt x="1" y="1"/>
                  </a:moveTo>
                  <a:lnTo>
                    <a:pt x="8918" y="25948"/>
                  </a:lnTo>
                </a:path>
              </a:pathLst>
            </a:custGeom>
            <a:noFill/>
            <a:ln cap="flat" cmpd="sng" w="6325">
              <a:solidFill>
                <a:srgbClr val="94A2D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3605350" y="4362100"/>
              <a:ext cx="394575" cy="487250"/>
            </a:xfrm>
            <a:custGeom>
              <a:rect b="b" l="l" r="r" t="t"/>
              <a:pathLst>
                <a:path extrusionOk="0" h="19490" w="15783">
                  <a:moveTo>
                    <a:pt x="5538" y="1"/>
                  </a:moveTo>
                  <a:cubicBezTo>
                    <a:pt x="3190" y="1"/>
                    <a:pt x="1020" y="1555"/>
                    <a:pt x="550" y="3920"/>
                  </a:cubicBezTo>
                  <a:cubicBezTo>
                    <a:pt x="0" y="6462"/>
                    <a:pt x="1055" y="9256"/>
                    <a:pt x="2170" y="11544"/>
                  </a:cubicBezTo>
                  <a:cubicBezTo>
                    <a:pt x="3522" y="14383"/>
                    <a:pt x="5261" y="17058"/>
                    <a:pt x="7178" y="19465"/>
                  </a:cubicBezTo>
                  <a:cubicBezTo>
                    <a:pt x="7195" y="19483"/>
                    <a:pt x="7219" y="19490"/>
                    <a:pt x="7242" y="19490"/>
                  </a:cubicBezTo>
                  <a:cubicBezTo>
                    <a:pt x="7298" y="19490"/>
                    <a:pt x="7350" y="19448"/>
                    <a:pt x="7297" y="19406"/>
                  </a:cubicBezTo>
                  <a:cubicBezTo>
                    <a:pt x="5751" y="17429"/>
                    <a:pt x="4399" y="15319"/>
                    <a:pt x="3151" y="13090"/>
                  </a:cubicBezTo>
                  <a:cubicBezTo>
                    <a:pt x="1858" y="10801"/>
                    <a:pt x="609" y="8067"/>
                    <a:pt x="550" y="5347"/>
                  </a:cubicBezTo>
                  <a:cubicBezTo>
                    <a:pt x="550" y="4232"/>
                    <a:pt x="803" y="3058"/>
                    <a:pt x="1546" y="2122"/>
                  </a:cubicBezTo>
                  <a:cubicBezTo>
                    <a:pt x="2408" y="1008"/>
                    <a:pt x="3775" y="339"/>
                    <a:pt x="5142" y="205"/>
                  </a:cubicBezTo>
                  <a:cubicBezTo>
                    <a:pt x="5304" y="190"/>
                    <a:pt x="5464" y="183"/>
                    <a:pt x="5622" y="183"/>
                  </a:cubicBezTo>
                  <a:cubicBezTo>
                    <a:pt x="8778" y="183"/>
                    <a:pt x="11072" y="3075"/>
                    <a:pt x="12261" y="5778"/>
                  </a:cubicBezTo>
                  <a:cubicBezTo>
                    <a:pt x="14118" y="10117"/>
                    <a:pt x="14802" y="14828"/>
                    <a:pt x="15545" y="19406"/>
                  </a:cubicBezTo>
                  <a:cubicBezTo>
                    <a:pt x="15568" y="19451"/>
                    <a:pt x="15608" y="19470"/>
                    <a:pt x="15648" y="19470"/>
                  </a:cubicBezTo>
                  <a:cubicBezTo>
                    <a:pt x="15715" y="19470"/>
                    <a:pt x="15783" y="19420"/>
                    <a:pt x="15783" y="19346"/>
                  </a:cubicBezTo>
                  <a:cubicBezTo>
                    <a:pt x="15040" y="14947"/>
                    <a:pt x="14356" y="10370"/>
                    <a:pt x="12692" y="6209"/>
                  </a:cubicBezTo>
                  <a:cubicBezTo>
                    <a:pt x="11518" y="3371"/>
                    <a:pt x="9407" y="339"/>
                    <a:pt x="6063" y="27"/>
                  </a:cubicBezTo>
                  <a:cubicBezTo>
                    <a:pt x="5888" y="9"/>
                    <a:pt x="5712" y="1"/>
                    <a:pt x="5538" y="1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5"/>
            <p:cNvSpPr/>
            <p:nvPr/>
          </p:nvSpPr>
          <p:spPr>
            <a:xfrm>
              <a:off x="3716800" y="4368700"/>
              <a:ext cx="191725" cy="480050"/>
            </a:xfrm>
            <a:custGeom>
              <a:rect b="b" l="l" r="r" t="t"/>
              <a:pathLst>
                <a:path extrusionOk="0" fill="none" h="19202" w="7669">
                  <a:moveTo>
                    <a:pt x="0" y="1"/>
                  </a:moveTo>
                  <a:lnTo>
                    <a:pt x="7669" y="19201"/>
                  </a:lnTo>
                </a:path>
              </a:pathLst>
            </a:custGeom>
            <a:noFill/>
            <a:ln cap="flat" cmpd="sng" w="6325">
              <a:solidFill>
                <a:srgbClr val="94A2D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5"/>
            <p:cNvSpPr/>
            <p:nvPr/>
          </p:nvSpPr>
          <p:spPr>
            <a:xfrm>
              <a:off x="4371425" y="3659825"/>
              <a:ext cx="655050" cy="1187425"/>
            </a:xfrm>
            <a:custGeom>
              <a:rect b="b" l="l" r="r" t="t"/>
              <a:pathLst>
                <a:path extrusionOk="0" fill="none" h="47497" w="26202">
                  <a:moveTo>
                    <a:pt x="14743" y="47497"/>
                  </a:moveTo>
                  <a:cubicBezTo>
                    <a:pt x="5767" y="31268"/>
                    <a:pt x="1" y="15174"/>
                    <a:pt x="7253" y="7550"/>
                  </a:cubicBezTo>
                  <a:cubicBezTo>
                    <a:pt x="14372" y="1"/>
                    <a:pt x="21862" y="8977"/>
                    <a:pt x="23660" y="16913"/>
                  </a:cubicBezTo>
                  <a:cubicBezTo>
                    <a:pt x="25889" y="26632"/>
                    <a:pt x="26201" y="37153"/>
                    <a:pt x="26142" y="47497"/>
                  </a:cubicBezTo>
                </a:path>
              </a:pathLst>
            </a:custGeom>
            <a:noFill/>
            <a:ln cap="flat" cmpd="sng" w="6325">
              <a:solidFill>
                <a:srgbClr val="94A2D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5"/>
            <p:cNvSpPr/>
            <p:nvPr/>
          </p:nvSpPr>
          <p:spPr>
            <a:xfrm>
              <a:off x="4617750" y="3799150"/>
              <a:ext cx="269400" cy="1046625"/>
            </a:xfrm>
            <a:custGeom>
              <a:rect b="b" l="l" r="r" t="t"/>
              <a:pathLst>
                <a:path extrusionOk="0" fill="none" h="41865" w="10776">
                  <a:moveTo>
                    <a:pt x="1" y="0"/>
                  </a:moveTo>
                  <a:lnTo>
                    <a:pt x="10775" y="41864"/>
                  </a:lnTo>
                </a:path>
              </a:pathLst>
            </a:custGeom>
            <a:noFill/>
            <a:ln cap="flat" cmpd="sng" w="6325">
              <a:solidFill>
                <a:srgbClr val="94A2D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5"/>
            <p:cNvSpPr/>
            <p:nvPr/>
          </p:nvSpPr>
          <p:spPr>
            <a:xfrm>
              <a:off x="4201275" y="4033550"/>
              <a:ext cx="545975" cy="816175"/>
            </a:xfrm>
            <a:custGeom>
              <a:rect b="b" l="l" r="r" t="t"/>
              <a:pathLst>
                <a:path extrusionOk="0" h="32647" w="21839">
                  <a:moveTo>
                    <a:pt x="5279" y="0"/>
                  </a:moveTo>
                  <a:cubicBezTo>
                    <a:pt x="4390" y="0"/>
                    <a:pt x="3503" y="226"/>
                    <a:pt x="2720" y="775"/>
                  </a:cubicBezTo>
                  <a:cubicBezTo>
                    <a:pt x="1427" y="1651"/>
                    <a:pt x="684" y="3138"/>
                    <a:pt x="372" y="4683"/>
                  </a:cubicBezTo>
                  <a:cubicBezTo>
                    <a:pt x="0" y="6600"/>
                    <a:pt x="179" y="8577"/>
                    <a:pt x="431" y="10509"/>
                  </a:cubicBezTo>
                  <a:cubicBezTo>
                    <a:pt x="803" y="12916"/>
                    <a:pt x="1487" y="15339"/>
                    <a:pt x="2230" y="17627"/>
                  </a:cubicBezTo>
                  <a:cubicBezTo>
                    <a:pt x="3835" y="22769"/>
                    <a:pt x="6004" y="27658"/>
                    <a:pt x="8055" y="32607"/>
                  </a:cubicBezTo>
                  <a:cubicBezTo>
                    <a:pt x="8080" y="32632"/>
                    <a:pt x="8115" y="32646"/>
                    <a:pt x="8143" y="32646"/>
                  </a:cubicBezTo>
                  <a:cubicBezTo>
                    <a:pt x="8182" y="32646"/>
                    <a:pt x="8209" y="32617"/>
                    <a:pt x="8174" y="32548"/>
                  </a:cubicBezTo>
                  <a:cubicBezTo>
                    <a:pt x="6495" y="28401"/>
                    <a:pt x="4711" y="24315"/>
                    <a:pt x="3225" y="20168"/>
                  </a:cubicBezTo>
                  <a:cubicBezTo>
                    <a:pt x="1739" y="15948"/>
                    <a:pt x="253" y="11371"/>
                    <a:pt x="372" y="6853"/>
                  </a:cubicBezTo>
                  <a:cubicBezTo>
                    <a:pt x="372" y="5174"/>
                    <a:pt x="684" y="3375"/>
                    <a:pt x="1739" y="2023"/>
                  </a:cubicBezTo>
                  <a:cubicBezTo>
                    <a:pt x="2612" y="812"/>
                    <a:pt x="3895" y="204"/>
                    <a:pt x="5303" y="204"/>
                  </a:cubicBezTo>
                  <a:cubicBezTo>
                    <a:pt x="5693" y="204"/>
                    <a:pt x="6092" y="250"/>
                    <a:pt x="6495" y="344"/>
                  </a:cubicBezTo>
                  <a:cubicBezTo>
                    <a:pt x="8664" y="849"/>
                    <a:pt x="10582" y="2394"/>
                    <a:pt x="12008" y="4059"/>
                  </a:cubicBezTo>
                  <a:cubicBezTo>
                    <a:pt x="14059" y="6288"/>
                    <a:pt x="15352" y="8948"/>
                    <a:pt x="16467" y="11742"/>
                  </a:cubicBezTo>
                  <a:cubicBezTo>
                    <a:pt x="19008" y="18430"/>
                    <a:pt x="20063" y="25548"/>
                    <a:pt x="21609" y="32488"/>
                  </a:cubicBezTo>
                  <a:cubicBezTo>
                    <a:pt x="21609" y="32534"/>
                    <a:pt x="21645" y="32553"/>
                    <a:pt x="21688" y="32553"/>
                  </a:cubicBezTo>
                  <a:cubicBezTo>
                    <a:pt x="21756" y="32553"/>
                    <a:pt x="21838" y="32502"/>
                    <a:pt x="21802" y="32429"/>
                  </a:cubicBezTo>
                  <a:cubicBezTo>
                    <a:pt x="20316" y="25920"/>
                    <a:pt x="19320" y="19173"/>
                    <a:pt x="17091" y="12857"/>
                  </a:cubicBezTo>
                  <a:cubicBezTo>
                    <a:pt x="16095" y="10063"/>
                    <a:pt x="14921" y="7343"/>
                    <a:pt x="13063" y="4995"/>
                  </a:cubicBezTo>
                  <a:cubicBezTo>
                    <a:pt x="11637" y="3138"/>
                    <a:pt x="9838" y="1399"/>
                    <a:pt x="7609" y="477"/>
                  </a:cubicBezTo>
                  <a:cubicBezTo>
                    <a:pt x="6878" y="182"/>
                    <a:pt x="6078" y="0"/>
                    <a:pt x="5279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5"/>
            <p:cNvSpPr/>
            <p:nvPr/>
          </p:nvSpPr>
          <p:spPr>
            <a:xfrm>
              <a:off x="4304925" y="4039150"/>
              <a:ext cx="274225" cy="809600"/>
            </a:xfrm>
            <a:custGeom>
              <a:rect b="b" l="l" r="r" t="t"/>
              <a:pathLst>
                <a:path extrusionOk="0" fill="none" h="32384" w="10969">
                  <a:moveTo>
                    <a:pt x="1" y="1"/>
                  </a:moveTo>
                  <a:lnTo>
                    <a:pt x="10968" y="32383"/>
                  </a:lnTo>
                </a:path>
              </a:pathLst>
            </a:custGeom>
            <a:noFill/>
            <a:ln cap="flat" cmpd="sng" w="6325">
              <a:solidFill>
                <a:srgbClr val="94A2D3"/>
              </a:solidFill>
              <a:prstDash val="solid"/>
              <a:miter lim="1486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5"/>
            <p:cNvSpPr/>
            <p:nvPr/>
          </p:nvSpPr>
          <p:spPr>
            <a:xfrm>
              <a:off x="4592875" y="3850425"/>
              <a:ext cx="25" cy="49425"/>
            </a:xfrm>
            <a:custGeom>
              <a:rect b="b" l="l" r="r" t="t"/>
              <a:pathLst>
                <a:path extrusionOk="0" fill="none" h="1977" w="1">
                  <a:moveTo>
                    <a:pt x="0" y="0"/>
                  </a:moveTo>
                  <a:lnTo>
                    <a:pt x="0" y="1977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5"/>
            <p:cNvSpPr/>
            <p:nvPr/>
          </p:nvSpPr>
          <p:spPr>
            <a:xfrm>
              <a:off x="4566475" y="3874950"/>
              <a:ext cx="51300" cy="25"/>
            </a:xfrm>
            <a:custGeom>
              <a:rect b="b" l="l" r="r" t="t"/>
              <a:pathLst>
                <a:path extrusionOk="0" fill="none" h="1" w="2052">
                  <a:moveTo>
                    <a:pt x="2052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5"/>
            <p:cNvSpPr/>
            <p:nvPr/>
          </p:nvSpPr>
          <p:spPr>
            <a:xfrm>
              <a:off x="6280350" y="3689175"/>
              <a:ext cx="25" cy="49800"/>
            </a:xfrm>
            <a:custGeom>
              <a:rect b="b" l="l" r="r" t="t"/>
              <a:pathLst>
                <a:path extrusionOk="0" fill="none" h="1992" w="1">
                  <a:moveTo>
                    <a:pt x="0" y="1"/>
                  </a:moveTo>
                  <a:lnTo>
                    <a:pt x="0" y="1992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5"/>
            <p:cNvSpPr/>
            <p:nvPr/>
          </p:nvSpPr>
          <p:spPr>
            <a:xfrm>
              <a:off x="6253975" y="3714075"/>
              <a:ext cx="50925" cy="25"/>
            </a:xfrm>
            <a:custGeom>
              <a:rect b="b" l="l" r="r" t="t"/>
              <a:pathLst>
                <a:path extrusionOk="0" fill="none" h="1" w="2037">
                  <a:moveTo>
                    <a:pt x="20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5"/>
            <p:cNvSpPr/>
            <p:nvPr/>
          </p:nvSpPr>
          <p:spPr>
            <a:xfrm>
              <a:off x="4955100" y="3435425"/>
              <a:ext cx="47950" cy="47950"/>
            </a:xfrm>
            <a:custGeom>
              <a:rect b="b" l="l" r="r" t="t"/>
              <a:pathLst>
                <a:path extrusionOk="0" fill="none" h="1918" w="1918">
                  <a:moveTo>
                    <a:pt x="1918" y="996"/>
                  </a:moveTo>
                  <a:cubicBezTo>
                    <a:pt x="1918" y="1487"/>
                    <a:pt x="1487" y="1918"/>
                    <a:pt x="996" y="1918"/>
                  </a:cubicBezTo>
                  <a:cubicBezTo>
                    <a:pt x="432" y="1918"/>
                    <a:pt x="1" y="1487"/>
                    <a:pt x="1" y="996"/>
                  </a:cubicBezTo>
                  <a:cubicBezTo>
                    <a:pt x="1" y="431"/>
                    <a:pt x="432" y="0"/>
                    <a:pt x="996" y="0"/>
                  </a:cubicBezTo>
                  <a:cubicBezTo>
                    <a:pt x="1487" y="0"/>
                    <a:pt x="1918" y="431"/>
                    <a:pt x="1918" y="996"/>
                  </a:cubicBezTo>
                  <a:close/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5"/>
            <p:cNvSpPr/>
            <p:nvPr/>
          </p:nvSpPr>
          <p:spPr>
            <a:xfrm>
              <a:off x="3749125" y="4627275"/>
              <a:ext cx="267900" cy="25"/>
            </a:xfrm>
            <a:custGeom>
              <a:rect b="b" l="l" r="r" t="t"/>
              <a:pathLst>
                <a:path extrusionOk="0" fill="none" h="1" w="10716">
                  <a:moveTo>
                    <a:pt x="0" y="1"/>
                  </a:moveTo>
                  <a:lnTo>
                    <a:pt x="10715" y="1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5"/>
            <p:cNvSpPr/>
            <p:nvPr/>
          </p:nvSpPr>
          <p:spPr>
            <a:xfrm>
              <a:off x="4099100" y="4627275"/>
              <a:ext cx="119300" cy="25"/>
            </a:xfrm>
            <a:custGeom>
              <a:rect b="b" l="l" r="r" t="t"/>
              <a:pathLst>
                <a:path extrusionOk="0" fill="none" h="1" w="4772">
                  <a:moveTo>
                    <a:pt x="1" y="1"/>
                  </a:moveTo>
                  <a:lnTo>
                    <a:pt x="4771" y="1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5"/>
            <p:cNvSpPr/>
            <p:nvPr/>
          </p:nvSpPr>
          <p:spPr>
            <a:xfrm>
              <a:off x="5676625" y="4692300"/>
              <a:ext cx="25" cy="49800"/>
            </a:xfrm>
            <a:custGeom>
              <a:rect b="b" l="l" r="r" t="t"/>
              <a:pathLst>
                <a:path extrusionOk="0" fill="none" h="1992" w="1">
                  <a:moveTo>
                    <a:pt x="0" y="1"/>
                  </a:moveTo>
                  <a:lnTo>
                    <a:pt x="0" y="1992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5"/>
            <p:cNvSpPr/>
            <p:nvPr/>
          </p:nvSpPr>
          <p:spPr>
            <a:xfrm>
              <a:off x="5650225" y="4717200"/>
              <a:ext cx="50925" cy="25"/>
            </a:xfrm>
            <a:custGeom>
              <a:rect b="b" l="l" r="r" t="t"/>
              <a:pathLst>
                <a:path extrusionOk="0" fill="none" h="1" w="2037">
                  <a:moveTo>
                    <a:pt x="2037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5"/>
            <p:cNvSpPr/>
            <p:nvPr/>
          </p:nvSpPr>
          <p:spPr>
            <a:xfrm>
              <a:off x="6733975" y="4218600"/>
              <a:ext cx="47950" cy="47950"/>
            </a:xfrm>
            <a:custGeom>
              <a:rect b="b" l="l" r="r" t="t"/>
              <a:pathLst>
                <a:path extrusionOk="0" fill="none" h="1918" w="1918">
                  <a:moveTo>
                    <a:pt x="1918" y="996"/>
                  </a:moveTo>
                  <a:cubicBezTo>
                    <a:pt x="1918" y="1487"/>
                    <a:pt x="1487" y="1918"/>
                    <a:pt x="922" y="1918"/>
                  </a:cubicBezTo>
                  <a:cubicBezTo>
                    <a:pt x="432" y="1918"/>
                    <a:pt x="1" y="1487"/>
                    <a:pt x="1" y="996"/>
                  </a:cubicBezTo>
                  <a:cubicBezTo>
                    <a:pt x="1" y="432"/>
                    <a:pt x="432" y="1"/>
                    <a:pt x="922" y="1"/>
                  </a:cubicBezTo>
                  <a:cubicBezTo>
                    <a:pt x="1487" y="1"/>
                    <a:pt x="1918" y="432"/>
                    <a:pt x="1918" y="996"/>
                  </a:cubicBezTo>
                  <a:close/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5"/>
            <p:cNvSpPr/>
            <p:nvPr/>
          </p:nvSpPr>
          <p:spPr>
            <a:xfrm>
              <a:off x="5707450" y="4195575"/>
              <a:ext cx="181325" cy="25"/>
            </a:xfrm>
            <a:custGeom>
              <a:rect b="b" l="l" r="r" t="t"/>
              <a:pathLst>
                <a:path extrusionOk="0" fill="none" h="1" w="7253">
                  <a:moveTo>
                    <a:pt x="725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5"/>
            <p:cNvSpPr/>
            <p:nvPr/>
          </p:nvSpPr>
          <p:spPr>
            <a:xfrm>
              <a:off x="5548075" y="4195575"/>
              <a:ext cx="99200" cy="25"/>
            </a:xfrm>
            <a:custGeom>
              <a:rect b="b" l="l" r="r" t="t"/>
              <a:pathLst>
                <a:path extrusionOk="0" fill="none" h="1" w="3968">
                  <a:moveTo>
                    <a:pt x="396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5"/>
            <p:cNvSpPr/>
            <p:nvPr/>
          </p:nvSpPr>
          <p:spPr>
            <a:xfrm>
              <a:off x="4843650" y="4345675"/>
              <a:ext cx="25" cy="50925"/>
            </a:xfrm>
            <a:custGeom>
              <a:rect b="b" l="l" r="r" t="t"/>
              <a:pathLst>
                <a:path extrusionOk="0" fill="none" h="2037" w="1">
                  <a:moveTo>
                    <a:pt x="0" y="0"/>
                  </a:moveTo>
                  <a:lnTo>
                    <a:pt x="0" y="2036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5"/>
            <p:cNvSpPr/>
            <p:nvPr/>
          </p:nvSpPr>
          <p:spPr>
            <a:xfrm>
              <a:off x="4818750" y="4372050"/>
              <a:ext cx="51300" cy="25"/>
            </a:xfrm>
            <a:custGeom>
              <a:rect b="b" l="l" r="r" t="t"/>
              <a:pathLst>
                <a:path extrusionOk="0" fill="none" h="1" w="2052">
                  <a:moveTo>
                    <a:pt x="205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5"/>
            <p:cNvSpPr/>
            <p:nvPr/>
          </p:nvSpPr>
          <p:spPr>
            <a:xfrm>
              <a:off x="3950500" y="3752700"/>
              <a:ext cx="47950" cy="47950"/>
            </a:xfrm>
            <a:custGeom>
              <a:rect b="b" l="l" r="r" t="t"/>
              <a:pathLst>
                <a:path extrusionOk="0" fill="none" h="1918" w="1918">
                  <a:moveTo>
                    <a:pt x="1917" y="997"/>
                  </a:moveTo>
                  <a:cubicBezTo>
                    <a:pt x="1917" y="1487"/>
                    <a:pt x="1486" y="1918"/>
                    <a:pt x="922" y="1918"/>
                  </a:cubicBezTo>
                  <a:cubicBezTo>
                    <a:pt x="431" y="1918"/>
                    <a:pt x="0" y="1487"/>
                    <a:pt x="0" y="997"/>
                  </a:cubicBezTo>
                  <a:cubicBezTo>
                    <a:pt x="0" y="432"/>
                    <a:pt x="431" y="1"/>
                    <a:pt x="922" y="1"/>
                  </a:cubicBezTo>
                  <a:cubicBezTo>
                    <a:pt x="1486" y="1"/>
                    <a:pt x="1917" y="432"/>
                    <a:pt x="1917" y="997"/>
                  </a:cubicBezTo>
                  <a:close/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5"/>
            <p:cNvSpPr/>
            <p:nvPr/>
          </p:nvSpPr>
          <p:spPr>
            <a:xfrm>
              <a:off x="4696525" y="3759025"/>
              <a:ext cx="195075" cy="25"/>
            </a:xfrm>
            <a:custGeom>
              <a:rect b="b" l="l" r="r" t="t"/>
              <a:pathLst>
                <a:path extrusionOk="0" fill="none" h="1" w="7803">
                  <a:moveTo>
                    <a:pt x="0" y="0"/>
                  </a:moveTo>
                  <a:lnTo>
                    <a:pt x="7802" y="0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5"/>
            <p:cNvSpPr/>
            <p:nvPr/>
          </p:nvSpPr>
          <p:spPr>
            <a:xfrm>
              <a:off x="4792750" y="2591675"/>
              <a:ext cx="25" cy="34225"/>
            </a:xfrm>
            <a:custGeom>
              <a:rect b="b" l="l" r="r" t="t"/>
              <a:pathLst>
                <a:path extrusionOk="0" fill="none" h="1369" w="1">
                  <a:moveTo>
                    <a:pt x="0" y="1"/>
                  </a:moveTo>
                  <a:lnTo>
                    <a:pt x="0" y="1368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5"/>
            <p:cNvSpPr/>
            <p:nvPr/>
          </p:nvSpPr>
          <p:spPr>
            <a:xfrm>
              <a:off x="4775650" y="2608775"/>
              <a:ext cx="35700" cy="25"/>
            </a:xfrm>
            <a:custGeom>
              <a:rect b="b" l="l" r="r" t="t"/>
              <a:pathLst>
                <a:path extrusionOk="0" fill="none" h="1" w="1428">
                  <a:moveTo>
                    <a:pt x="1427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5"/>
            <p:cNvSpPr/>
            <p:nvPr/>
          </p:nvSpPr>
          <p:spPr>
            <a:xfrm>
              <a:off x="4775650" y="2608775"/>
              <a:ext cx="35700" cy="25"/>
            </a:xfrm>
            <a:custGeom>
              <a:rect b="b" l="l" r="r" t="t"/>
              <a:pathLst>
                <a:path extrusionOk="0" fill="none" h="1" w="1428">
                  <a:moveTo>
                    <a:pt x="1427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5"/>
            <p:cNvSpPr/>
            <p:nvPr/>
          </p:nvSpPr>
          <p:spPr>
            <a:xfrm>
              <a:off x="4535650" y="4840925"/>
              <a:ext cx="238550" cy="25"/>
            </a:xfrm>
            <a:custGeom>
              <a:rect b="b" l="l" r="r" t="t"/>
              <a:pathLst>
                <a:path extrusionOk="0" fill="none" h="1" w="9542">
                  <a:moveTo>
                    <a:pt x="0" y="0"/>
                  </a:moveTo>
                  <a:lnTo>
                    <a:pt x="9541" y="0"/>
                  </a:lnTo>
                </a:path>
              </a:pathLst>
            </a:custGeom>
            <a:noFill/>
            <a:ln cap="rnd" cmpd="sng" w="632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46"/>
          <p:cNvSpPr txBox="1"/>
          <p:nvPr>
            <p:ph type="title"/>
          </p:nvPr>
        </p:nvSpPr>
        <p:spPr>
          <a:xfrm>
            <a:off x="731525" y="445025"/>
            <a:ext cx="76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기대효과</a:t>
            </a:r>
            <a:endParaRPr/>
          </a:p>
        </p:txBody>
      </p:sp>
      <p:sp>
        <p:nvSpPr>
          <p:cNvPr id="2368" name="Google Shape;2368;p46"/>
          <p:cNvSpPr/>
          <p:nvPr/>
        </p:nvSpPr>
        <p:spPr>
          <a:xfrm>
            <a:off x="3243017" y="1546817"/>
            <a:ext cx="607849" cy="4792"/>
          </a:xfrm>
          <a:custGeom>
            <a:rect b="b" l="l" r="r" t="t"/>
            <a:pathLst>
              <a:path extrusionOk="0" h="243" w="30824">
                <a:moveTo>
                  <a:pt x="121" y="1"/>
                </a:moveTo>
                <a:cubicBezTo>
                  <a:pt x="55" y="1"/>
                  <a:pt x="0" y="55"/>
                  <a:pt x="0" y="121"/>
                </a:cubicBezTo>
                <a:cubicBezTo>
                  <a:pt x="0" y="187"/>
                  <a:pt x="55" y="243"/>
                  <a:pt x="121" y="243"/>
                </a:cubicBezTo>
                <a:lnTo>
                  <a:pt x="30703" y="243"/>
                </a:lnTo>
                <a:cubicBezTo>
                  <a:pt x="30769" y="243"/>
                  <a:pt x="30823" y="187"/>
                  <a:pt x="30823" y="121"/>
                </a:cubicBezTo>
                <a:cubicBezTo>
                  <a:pt x="30823" y="55"/>
                  <a:pt x="30767" y="1"/>
                  <a:pt x="30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46"/>
          <p:cNvSpPr/>
          <p:nvPr/>
        </p:nvSpPr>
        <p:spPr>
          <a:xfrm>
            <a:off x="3300345" y="1546817"/>
            <a:ext cx="607830" cy="4792"/>
          </a:xfrm>
          <a:custGeom>
            <a:rect b="b" l="l" r="r" t="t"/>
            <a:pathLst>
              <a:path extrusionOk="0" h="243" w="30823">
                <a:moveTo>
                  <a:pt x="121" y="1"/>
                </a:moveTo>
                <a:cubicBezTo>
                  <a:pt x="55" y="1"/>
                  <a:pt x="0" y="55"/>
                  <a:pt x="0" y="121"/>
                </a:cubicBezTo>
                <a:cubicBezTo>
                  <a:pt x="0" y="187"/>
                  <a:pt x="55" y="243"/>
                  <a:pt x="121" y="243"/>
                </a:cubicBezTo>
                <a:lnTo>
                  <a:pt x="30701" y="243"/>
                </a:lnTo>
                <a:cubicBezTo>
                  <a:pt x="30769" y="243"/>
                  <a:pt x="30823" y="187"/>
                  <a:pt x="30823" y="121"/>
                </a:cubicBezTo>
                <a:cubicBezTo>
                  <a:pt x="30823" y="55"/>
                  <a:pt x="30767" y="1"/>
                  <a:pt x="30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46"/>
          <p:cNvSpPr/>
          <p:nvPr/>
        </p:nvSpPr>
        <p:spPr>
          <a:xfrm>
            <a:off x="5276871" y="1394417"/>
            <a:ext cx="607849" cy="4792"/>
          </a:xfrm>
          <a:custGeom>
            <a:rect b="b" l="l" r="r" t="t"/>
            <a:pathLst>
              <a:path extrusionOk="0" h="243" w="30824">
                <a:moveTo>
                  <a:pt x="123" y="1"/>
                </a:moveTo>
                <a:cubicBezTo>
                  <a:pt x="57" y="1"/>
                  <a:pt x="1" y="55"/>
                  <a:pt x="1" y="121"/>
                </a:cubicBezTo>
                <a:cubicBezTo>
                  <a:pt x="1" y="187"/>
                  <a:pt x="57" y="243"/>
                  <a:pt x="123" y="243"/>
                </a:cubicBezTo>
                <a:lnTo>
                  <a:pt x="30703" y="243"/>
                </a:lnTo>
                <a:cubicBezTo>
                  <a:pt x="30769" y="243"/>
                  <a:pt x="30824" y="187"/>
                  <a:pt x="30824" y="121"/>
                </a:cubicBezTo>
                <a:cubicBezTo>
                  <a:pt x="30824" y="55"/>
                  <a:pt x="30769" y="1"/>
                  <a:pt x="307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46"/>
          <p:cNvSpPr txBox="1"/>
          <p:nvPr>
            <p:ph type="title"/>
          </p:nvPr>
        </p:nvSpPr>
        <p:spPr>
          <a:xfrm>
            <a:off x="3500121" y="2489697"/>
            <a:ext cx="21387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Vote &amp; Chain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72" name="Google Shape;2372;p46"/>
          <p:cNvSpPr/>
          <p:nvPr/>
        </p:nvSpPr>
        <p:spPr>
          <a:xfrm flipH="1" rot="10800000">
            <a:off x="3243017" y="3928732"/>
            <a:ext cx="607849" cy="4792"/>
          </a:xfrm>
          <a:custGeom>
            <a:rect b="b" l="l" r="r" t="t"/>
            <a:pathLst>
              <a:path extrusionOk="0" h="243" w="30824">
                <a:moveTo>
                  <a:pt x="121" y="1"/>
                </a:moveTo>
                <a:cubicBezTo>
                  <a:pt x="55" y="1"/>
                  <a:pt x="0" y="55"/>
                  <a:pt x="0" y="121"/>
                </a:cubicBezTo>
                <a:cubicBezTo>
                  <a:pt x="0" y="187"/>
                  <a:pt x="55" y="243"/>
                  <a:pt x="121" y="243"/>
                </a:cubicBezTo>
                <a:lnTo>
                  <a:pt x="30703" y="243"/>
                </a:lnTo>
                <a:cubicBezTo>
                  <a:pt x="30769" y="243"/>
                  <a:pt x="30823" y="187"/>
                  <a:pt x="30823" y="121"/>
                </a:cubicBezTo>
                <a:cubicBezTo>
                  <a:pt x="30823" y="55"/>
                  <a:pt x="30767" y="1"/>
                  <a:pt x="30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46"/>
          <p:cNvSpPr/>
          <p:nvPr/>
        </p:nvSpPr>
        <p:spPr>
          <a:xfrm flipH="1" rot="10800000">
            <a:off x="3300345" y="3928732"/>
            <a:ext cx="607830" cy="4792"/>
          </a:xfrm>
          <a:custGeom>
            <a:rect b="b" l="l" r="r" t="t"/>
            <a:pathLst>
              <a:path extrusionOk="0" h="243" w="30823">
                <a:moveTo>
                  <a:pt x="121" y="1"/>
                </a:moveTo>
                <a:cubicBezTo>
                  <a:pt x="55" y="1"/>
                  <a:pt x="0" y="55"/>
                  <a:pt x="0" y="121"/>
                </a:cubicBezTo>
                <a:cubicBezTo>
                  <a:pt x="0" y="187"/>
                  <a:pt x="55" y="243"/>
                  <a:pt x="121" y="243"/>
                </a:cubicBezTo>
                <a:lnTo>
                  <a:pt x="30701" y="243"/>
                </a:lnTo>
                <a:cubicBezTo>
                  <a:pt x="30769" y="243"/>
                  <a:pt x="30823" y="187"/>
                  <a:pt x="30823" y="121"/>
                </a:cubicBezTo>
                <a:cubicBezTo>
                  <a:pt x="30823" y="55"/>
                  <a:pt x="30767" y="1"/>
                  <a:pt x="30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46"/>
          <p:cNvSpPr/>
          <p:nvPr/>
        </p:nvSpPr>
        <p:spPr>
          <a:xfrm flipH="1" rot="10800000">
            <a:off x="5276871" y="4081132"/>
            <a:ext cx="607849" cy="4792"/>
          </a:xfrm>
          <a:custGeom>
            <a:rect b="b" l="l" r="r" t="t"/>
            <a:pathLst>
              <a:path extrusionOk="0" h="243" w="30824">
                <a:moveTo>
                  <a:pt x="123" y="1"/>
                </a:moveTo>
                <a:cubicBezTo>
                  <a:pt x="57" y="1"/>
                  <a:pt x="1" y="55"/>
                  <a:pt x="1" y="121"/>
                </a:cubicBezTo>
                <a:cubicBezTo>
                  <a:pt x="1" y="187"/>
                  <a:pt x="57" y="243"/>
                  <a:pt x="123" y="243"/>
                </a:cubicBezTo>
                <a:lnTo>
                  <a:pt x="30703" y="243"/>
                </a:lnTo>
                <a:cubicBezTo>
                  <a:pt x="30769" y="243"/>
                  <a:pt x="30824" y="187"/>
                  <a:pt x="30824" y="121"/>
                </a:cubicBezTo>
                <a:cubicBezTo>
                  <a:pt x="30824" y="55"/>
                  <a:pt x="30769" y="1"/>
                  <a:pt x="307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5" name="Google Shape;2375;p46"/>
          <p:cNvCxnSpPr/>
          <p:nvPr/>
        </p:nvCxnSpPr>
        <p:spPr>
          <a:xfrm>
            <a:off x="4562856" y="3244825"/>
            <a:ext cx="0" cy="441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76" name="Google Shape;23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225" y="1218200"/>
            <a:ext cx="6681451" cy="35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47"/>
          <p:cNvSpPr txBox="1"/>
          <p:nvPr>
            <p:ph type="title"/>
          </p:nvPr>
        </p:nvSpPr>
        <p:spPr>
          <a:xfrm>
            <a:off x="2276400" y="601000"/>
            <a:ext cx="45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382" name="Google Shape;2382;p47"/>
          <p:cNvSpPr txBox="1"/>
          <p:nvPr/>
        </p:nvSpPr>
        <p:spPr>
          <a:xfrm>
            <a:off x="3152850" y="4124325"/>
            <a:ext cx="2838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3385C"/>
                </a:solidFill>
                <a:latin typeface="Montserrat"/>
                <a:ea typeface="Montserrat"/>
                <a:cs typeface="Montserrat"/>
                <a:sym typeface="Montserrat"/>
              </a:rPr>
              <a:t>들어주셔서 감사합니다.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83" name="Google Shape;2383;p47"/>
          <p:cNvGrpSpPr/>
          <p:nvPr/>
        </p:nvGrpSpPr>
        <p:grpSpPr>
          <a:xfrm>
            <a:off x="517462" y="2269255"/>
            <a:ext cx="8561865" cy="2628096"/>
            <a:chOff x="528637" y="2304630"/>
            <a:chExt cx="8561865" cy="2628096"/>
          </a:xfrm>
        </p:grpSpPr>
        <p:grpSp>
          <p:nvGrpSpPr>
            <p:cNvPr id="2384" name="Google Shape;2384;p47"/>
            <p:cNvGrpSpPr/>
            <p:nvPr/>
          </p:nvGrpSpPr>
          <p:grpSpPr>
            <a:xfrm>
              <a:off x="528637" y="2304630"/>
              <a:ext cx="2217951" cy="2628096"/>
              <a:chOff x="528637" y="2304630"/>
              <a:chExt cx="2217951" cy="2628096"/>
            </a:xfrm>
          </p:grpSpPr>
          <p:sp>
            <p:nvSpPr>
              <p:cNvPr id="2385" name="Google Shape;2385;p47"/>
              <p:cNvSpPr/>
              <p:nvPr/>
            </p:nvSpPr>
            <p:spPr>
              <a:xfrm>
                <a:off x="2462632" y="2711817"/>
                <a:ext cx="283956" cy="274313"/>
              </a:xfrm>
              <a:custGeom>
                <a:rect b="b" l="l" r="r" t="t"/>
                <a:pathLst>
                  <a:path extrusionOk="0" h="6503" w="6732">
                    <a:moveTo>
                      <a:pt x="5610" y="1"/>
                    </a:moveTo>
                    <a:cubicBezTo>
                      <a:pt x="5375" y="1"/>
                      <a:pt x="4260" y="1149"/>
                      <a:pt x="4039" y="1149"/>
                    </a:cubicBezTo>
                    <a:cubicBezTo>
                      <a:pt x="4034" y="1149"/>
                      <a:pt x="4029" y="1149"/>
                      <a:pt x="4025" y="1148"/>
                    </a:cubicBezTo>
                    <a:cubicBezTo>
                      <a:pt x="3832" y="1148"/>
                      <a:pt x="4400" y="579"/>
                      <a:pt x="4218" y="488"/>
                    </a:cubicBezTo>
                    <a:cubicBezTo>
                      <a:pt x="4217" y="488"/>
                      <a:pt x="4215" y="488"/>
                      <a:pt x="4214" y="488"/>
                    </a:cubicBezTo>
                    <a:cubicBezTo>
                      <a:pt x="3967" y="488"/>
                      <a:pt x="1" y="3569"/>
                      <a:pt x="1" y="3569"/>
                    </a:cubicBezTo>
                    <a:lnTo>
                      <a:pt x="2604" y="6502"/>
                    </a:lnTo>
                    <a:cubicBezTo>
                      <a:pt x="4503" y="4615"/>
                      <a:pt x="6731" y="1773"/>
                      <a:pt x="6583" y="1580"/>
                    </a:cubicBezTo>
                    <a:cubicBezTo>
                      <a:pt x="6569" y="1569"/>
                      <a:pt x="6551" y="1564"/>
                      <a:pt x="6529" y="1564"/>
                    </a:cubicBezTo>
                    <a:cubicBezTo>
                      <a:pt x="6247" y="1564"/>
                      <a:pt x="5355" y="2387"/>
                      <a:pt x="5355" y="2387"/>
                    </a:cubicBezTo>
                    <a:cubicBezTo>
                      <a:pt x="5355" y="2387"/>
                      <a:pt x="6674" y="1102"/>
                      <a:pt x="6583" y="966"/>
                    </a:cubicBezTo>
                    <a:cubicBezTo>
                      <a:pt x="6575" y="956"/>
                      <a:pt x="6560" y="952"/>
                      <a:pt x="6541" y="952"/>
                    </a:cubicBezTo>
                    <a:cubicBezTo>
                      <a:pt x="6260" y="952"/>
                      <a:pt x="4923" y="1909"/>
                      <a:pt x="4923" y="1909"/>
                    </a:cubicBezTo>
                    <a:cubicBezTo>
                      <a:pt x="4923" y="1909"/>
                      <a:pt x="6447" y="488"/>
                      <a:pt x="6299" y="352"/>
                    </a:cubicBezTo>
                    <a:cubicBezTo>
                      <a:pt x="6285" y="338"/>
                      <a:pt x="6264" y="331"/>
                      <a:pt x="6237" y="331"/>
                    </a:cubicBezTo>
                    <a:cubicBezTo>
                      <a:pt x="5893" y="331"/>
                      <a:pt x="4594" y="1386"/>
                      <a:pt x="4594" y="1386"/>
                    </a:cubicBezTo>
                    <a:cubicBezTo>
                      <a:pt x="4594" y="1386"/>
                      <a:pt x="5924" y="158"/>
                      <a:pt x="5640" y="11"/>
                    </a:cubicBezTo>
                    <a:cubicBezTo>
                      <a:pt x="5632" y="4"/>
                      <a:pt x="5622" y="1"/>
                      <a:pt x="5610" y="1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47"/>
              <p:cNvSpPr/>
              <p:nvPr/>
            </p:nvSpPr>
            <p:spPr>
              <a:xfrm>
                <a:off x="2592589" y="2768342"/>
                <a:ext cx="27839" cy="54247"/>
              </a:xfrm>
              <a:custGeom>
                <a:rect b="b" l="l" r="r" t="t"/>
                <a:pathLst>
                  <a:path extrusionOk="0" fill="none" h="1286" w="660">
                    <a:moveTo>
                      <a:pt x="660" y="1"/>
                    </a:moveTo>
                    <a:cubicBezTo>
                      <a:pt x="660" y="1"/>
                      <a:pt x="376" y="717"/>
                      <a:pt x="1" y="1286"/>
                    </a:cubicBezTo>
                  </a:path>
                </a:pathLst>
              </a:custGeom>
              <a:noFill/>
              <a:ln cap="flat" cmpd="sng" w="3700">
                <a:solidFill>
                  <a:srgbClr val="C56047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87" name="Google Shape;2387;p47"/>
              <p:cNvGrpSpPr/>
              <p:nvPr/>
            </p:nvGrpSpPr>
            <p:grpSpPr>
              <a:xfrm>
                <a:off x="528637" y="2304630"/>
                <a:ext cx="2095629" cy="2628096"/>
                <a:chOff x="528637" y="2304630"/>
                <a:chExt cx="2095629" cy="2628096"/>
              </a:xfrm>
            </p:grpSpPr>
            <p:sp>
              <p:nvSpPr>
                <p:cNvPr id="2388" name="Google Shape;2388;p47"/>
                <p:cNvSpPr/>
                <p:nvPr/>
              </p:nvSpPr>
              <p:spPr>
                <a:xfrm>
                  <a:off x="1547664" y="3419640"/>
                  <a:ext cx="42" cy="64286"/>
                </a:xfrm>
                <a:custGeom>
                  <a:rect b="b" l="l" r="r" t="t"/>
                  <a:pathLst>
                    <a:path extrusionOk="0" fill="none" h="1524" w="1">
                      <a:moveTo>
                        <a:pt x="0" y="0"/>
                      </a:moveTo>
                      <a:lnTo>
                        <a:pt x="0" y="1523"/>
                      </a:lnTo>
                    </a:path>
                  </a:pathLst>
                </a:custGeom>
                <a:noFill/>
                <a:ln cap="flat" cmpd="sng" w="4825">
                  <a:solidFill>
                    <a:srgbClr val="B9C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9" name="Google Shape;2389;p47"/>
                <p:cNvSpPr/>
                <p:nvPr/>
              </p:nvSpPr>
              <p:spPr>
                <a:xfrm>
                  <a:off x="1513624" y="3451740"/>
                  <a:ext cx="65716" cy="42"/>
                </a:xfrm>
                <a:custGeom>
                  <a:rect b="b" l="l" r="r" t="t"/>
                  <a:pathLst>
                    <a:path extrusionOk="0" fill="none" h="1" w="1558">
                      <a:moveTo>
                        <a:pt x="1558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4825">
                  <a:solidFill>
                    <a:srgbClr val="B9C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0" name="Google Shape;2390;p47"/>
                <p:cNvSpPr/>
                <p:nvPr/>
              </p:nvSpPr>
              <p:spPr>
                <a:xfrm>
                  <a:off x="2015229" y="2886326"/>
                  <a:ext cx="61878" cy="61924"/>
                </a:xfrm>
                <a:custGeom>
                  <a:rect b="b" l="l" r="r" t="t"/>
                  <a:pathLst>
                    <a:path extrusionOk="0" fill="none" h="1468" w="1467">
                      <a:moveTo>
                        <a:pt x="1467" y="706"/>
                      </a:moveTo>
                      <a:cubicBezTo>
                        <a:pt x="1467" y="1138"/>
                        <a:pt x="1137" y="1467"/>
                        <a:pt x="705" y="1467"/>
                      </a:cubicBezTo>
                      <a:cubicBezTo>
                        <a:pt x="330" y="1467"/>
                        <a:pt x="0" y="1138"/>
                        <a:pt x="0" y="706"/>
                      </a:cubicBezTo>
                      <a:cubicBezTo>
                        <a:pt x="0" y="330"/>
                        <a:pt x="330" y="1"/>
                        <a:pt x="705" y="1"/>
                      </a:cubicBezTo>
                      <a:cubicBezTo>
                        <a:pt x="1137" y="1"/>
                        <a:pt x="1467" y="330"/>
                        <a:pt x="1467" y="706"/>
                      </a:cubicBezTo>
                      <a:close/>
                    </a:path>
                  </a:pathLst>
                </a:custGeom>
                <a:noFill/>
                <a:ln cap="flat" cmpd="sng" w="4825">
                  <a:solidFill>
                    <a:srgbClr val="E8ECF8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1" name="Google Shape;2391;p47"/>
                <p:cNvSpPr/>
                <p:nvPr/>
              </p:nvSpPr>
              <p:spPr>
                <a:xfrm>
                  <a:off x="650411" y="3595625"/>
                  <a:ext cx="345792" cy="42"/>
                </a:xfrm>
                <a:custGeom>
                  <a:rect b="b" l="l" r="r" t="t"/>
                  <a:pathLst>
                    <a:path extrusionOk="0" fill="none" h="1" w="8198">
                      <a:moveTo>
                        <a:pt x="1" y="0"/>
                      </a:moveTo>
                      <a:lnTo>
                        <a:pt x="8198" y="0"/>
                      </a:lnTo>
                    </a:path>
                  </a:pathLst>
                </a:custGeom>
                <a:noFill/>
                <a:ln cap="flat" cmpd="sng" w="4825">
                  <a:solidFill>
                    <a:srgbClr val="B9C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2" name="Google Shape;2392;p47"/>
                <p:cNvSpPr/>
                <p:nvPr/>
              </p:nvSpPr>
              <p:spPr>
                <a:xfrm>
                  <a:off x="1101694" y="3595625"/>
                  <a:ext cx="153957" cy="42"/>
                </a:xfrm>
                <a:custGeom>
                  <a:rect b="b" l="l" r="r" t="t"/>
                  <a:pathLst>
                    <a:path extrusionOk="0" fill="none" h="1" w="3650">
                      <a:moveTo>
                        <a:pt x="0" y="0"/>
                      </a:moveTo>
                      <a:lnTo>
                        <a:pt x="3650" y="0"/>
                      </a:lnTo>
                    </a:path>
                  </a:pathLst>
                </a:custGeom>
                <a:noFill/>
                <a:ln cap="flat" cmpd="sng" w="4825">
                  <a:solidFill>
                    <a:srgbClr val="B9C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3" name="Google Shape;2393;p47"/>
                <p:cNvSpPr/>
                <p:nvPr/>
              </p:nvSpPr>
              <p:spPr>
                <a:xfrm>
                  <a:off x="1677156" y="2910328"/>
                  <a:ext cx="42" cy="65720"/>
                </a:xfrm>
                <a:custGeom>
                  <a:rect b="b" l="l" r="r" t="t"/>
                  <a:pathLst>
                    <a:path extrusionOk="0" fill="none" h="1558" w="1">
                      <a:moveTo>
                        <a:pt x="0" y="0"/>
                      </a:moveTo>
                      <a:lnTo>
                        <a:pt x="0" y="1558"/>
                      </a:lnTo>
                    </a:path>
                  </a:pathLst>
                </a:custGeom>
                <a:noFill/>
                <a:ln cap="flat" cmpd="sng" w="4825">
                  <a:solidFill>
                    <a:srgbClr val="B9C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4" name="Google Shape;2394;p47"/>
                <p:cNvSpPr/>
                <p:nvPr/>
              </p:nvSpPr>
              <p:spPr>
                <a:xfrm>
                  <a:off x="1645479" y="2942429"/>
                  <a:ext cx="63818" cy="42"/>
                </a:xfrm>
                <a:custGeom>
                  <a:rect b="b" l="l" r="r" t="t"/>
                  <a:pathLst>
                    <a:path extrusionOk="0" fill="none" h="1" w="1513">
                      <a:moveTo>
                        <a:pt x="1513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4825">
                  <a:solidFill>
                    <a:srgbClr val="B9C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5" name="Google Shape;2395;p47"/>
                <p:cNvSpPr/>
                <p:nvPr/>
              </p:nvSpPr>
              <p:spPr>
                <a:xfrm>
                  <a:off x="718025" y="3295876"/>
                  <a:ext cx="62384" cy="61924"/>
                </a:xfrm>
                <a:custGeom>
                  <a:rect b="b" l="l" r="r" t="t"/>
                  <a:pathLst>
                    <a:path extrusionOk="0" fill="none" h="1468" w="1479">
                      <a:moveTo>
                        <a:pt x="1479" y="717"/>
                      </a:moveTo>
                      <a:cubicBezTo>
                        <a:pt x="1479" y="1138"/>
                        <a:pt x="1138" y="1467"/>
                        <a:pt x="717" y="1467"/>
                      </a:cubicBezTo>
                      <a:cubicBezTo>
                        <a:pt x="342" y="1467"/>
                        <a:pt x="1" y="1138"/>
                        <a:pt x="1" y="717"/>
                      </a:cubicBezTo>
                      <a:cubicBezTo>
                        <a:pt x="1" y="331"/>
                        <a:pt x="342" y="1"/>
                        <a:pt x="717" y="1"/>
                      </a:cubicBezTo>
                      <a:cubicBezTo>
                        <a:pt x="1138" y="1"/>
                        <a:pt x="1479" y="331"/>
                        <a:pt x="1479" y="717"/>
                      </a:cubicBezTo>
                      <a:close/>
                    </a:path>
                  </a:pathLst>
                </a:custGeom>
                <a:noFill/>
                <a:ln cap="flat" cmpd="sng" w="4825">
                  <a:solidFill>
                    <a:srgbClr val="B9C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6" name="Google Shape;2396;p47"/>
                <p:cNvSpPr/>
                <p:nvPr/>
              </p:nvSpPr>
              <p:spPr>
                <a:xfrm>
                  <a:off x="1681459" y="3302119"/>
                  <a:ext cx="251815" cy="42"/>
                </a:xfrm>
                <a:custGeom>
                  <a:rect b="b" l="l" r="r" t="t"/>
                  <a:pathLst>
                    <a:path extrusionOk="0" fill="none" h="1" w="5970">
                      <a:moveTo>
                        <a:pt x="0" y="1"/>
                      </a:moveTo>
                      <a:lnTo>
                        <a:pt x="5969" y="1"/>
                      </a:lnTo>
                    </a:path>
                  </a:pathLst>
                </a:custGeom>
                <a:noFill/>
                <a:ln cap="flat" cmpd="sng" w="4825">
                  <a:solidFill>
                    <a:srgbClr val="B9CAE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7" name="Google Shape;2397;p47"/>
                <p:cNvSpPr/>
                <p:nvPr/>
              </p:nvSpPr>
              <p:spPr>
                <a:xfrm>
                  <a:off x="1083937" y="2304630"/>
                  <a:ext cx="82040" cy="82045"/>
                </a:xfrm>
                <a:custGeom>
                  <a:rect b="b" l="l" r="r" t="t"/>
                  <a:pathLst>
                    <a:path extrusionOk="0" fill="none" h="1945" w="1945">
                      <a:moveTo>
                        <a:pt x="1660" y="0"/>
                      </a:moveTo>
                      <a:lnTo>
                        <a:pt x="137" y="432"/>
                      </a:lnTo>
                      <a:cubicBezTo>
                        <a:pt x="0" y="478"/>
                        <a:pt x="0" y="671"/>
                        <a:pt x="91" y="762"/>
                      </a:cubicBezTo>
                      <a:lnTo>
                        <a:pt x="1183" y="1853"/>
                      </a:lnTo>
                      <a:cubicBezTo>
                        <a:pt x="1274" y="1944"/>
                        <a:pt x="1422" y="1899"/>
                        <a:pt x="1467" y="1762"/>
                      </a:cubicBezTo>
                      <a:lnTo>
                        <a:pt x="1899" y="284"/>
                      </a:lnTo>
                      <a:cubicBezTo>
                        <a:pt x="1945" y="148"/>
                        <a:pt x="1797" y="0"/>
                        <a:pt x="1660" y="0"/>
                      </a:cubicBezTo>
                      <a:close/>
                    </a:path>
                  </a:pathLst>
                </a:custGeom>
                <a:noFill/>
                <a:ln cap="rnd" cmpd="sng" w="4825">
                  <a:solidFill>
                    <a:srgbClr val="B8C7E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8" name="Google Shape;2398;p47"/>
                <p:cNvSpPr/>
                <p:nvPr/>
              </p:nvSpPr>
              <p:spPr>
                <a:xfrm>
                  <a:off x="1347688" y="2722321"/>
                  <a:ext cx="231653" cy="42"/>
                </a:xfrm>
                <a:custGeom>
                  <a:rect b="b" l="l" r="r" t="t"/>
                  <a:pathLst>
                    <a:path extrusionOk="0" fill="none" h="1" w="5492">
                      <a:moveTo>
                        <a:pt x="0" y="0"/>
                      </a:moveTo>
                      <a:lnTo>
                        <a:pt x="5492" y="0"/>
                      </a:lnTo>
                    </a:path>
                  </a:pathLst>
                </a:custGeom>
                <a:noFill/>
                <a:ln cap="rnd" cmpd="sng" w="4825">
                  <a:solidFill>
                    <a:srgbClr val="B8C7E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9" name="Google Shape;2399;p47"/>
                <p:cNvSpPr/>
                <p:nvPr/>
              </p:nvSpPr>
              <p:spPr>
                <a:xfrm>
                  <a:off x="1499705" y="2778423"/>
                  <a:ext cx="111777" cy="42"/>
                </a:xfrm>
                <a:custGeom>
                  <a:rect b="b" l="l" r="r" t="t"/>
                  <a:pathLst>
                    <a:path extrusionOk="0" fill="none" h="1" w="2650">
                      <a:moveTo>
                        <a:pt x="0" y="1"/>
                      </a:moveTo>
                      <a:lnTo>
                        <a:pt x="2649" y="1"/>
                      </a:lnTo>
                    </a:path>
                  </a:pathLst>
                </a:custGeom>
                <a:noFill/>
                <a:ln cap="rnd" cmpd="sng" w="4825">
                  <a:solidFill>
                    <a:srgbClr val="B8C7E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0" name="Google Shape;2400;p47"/>
                <p:cNvSpPr/>
                <p:nvPr/>
              </p:nvSpPr>
              <p:spPr>
                <a:xfrm>
                  <a:off x="1037918" y="2746280"/>
                  <a:ext cx="42" cy="46105"/>
                </a:xfrm>
                <a:custGeom>
                  <a:rect b="b" l="l" r="r" t="t"/>
                  <a:pathLst>
                    <a:path extrusionOk="0" fill="none" h="1093" w="1">
                      <a:moveTo>
                        <a:pt x="0" y="1"/>
                      </a:moveTo>
                      <a:lnTo>
                        <a:pt x="0" y="1092"/>
                      </a:lnTo>
                    </a:path>
                  </a:pathLst>
                </a:custGeom>
                <a:noFill/>
                <a:ln cap="rnd" cmpd="sng" w="4825">
                  <a:solidFill>
                    <a:srgbClr val="B8C7E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1" name="Google Shape;2401;p47"/>
                <p:cNvSpPr/>
                <p:nvPr/>
              </p:nvSpPr>
              <p:spPr>
                <a:xfrm>
                  <a:off x="1013918" y="2770282"/>
                  <a:ext cx="46103" cy="42"/>
                </a:xfrm>
                <a:custGeom>
                  <a:rect b="b" l="l" r="r" t="t"/>
                  <a:pathLst>
                    <a:path extrusionOk="0" fill="none" h="1" w="1093">
                      <a:moveTo>
                        <a:pt x="1092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rnd" cmpd="sng" w="4825">
                  <a:solidFill>
                    <a:srgbClr val="B8C7E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2" name="Google Shape;2402;p47"/>
                <p:cNvSpPr/>
                <p:nvPr/>
              </p:nvSpPr>
              <p:spPr>
                <a:xfrm>
                  <a:off x="1013918" y="2770282"/>
                  <a:ext cx="46103" cy="42"/>
                </a:xfrm>
                <a:custGeom>
                  <a:rect b="b" l="l" r="r" t="t"/>
                  <a:pathLst>
                    <a:path extrusionOk="0" fill="none" h="1" w="1093">
                      <a:moveTo>
                        <a:pt x="1092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rnd" cmpd="sng" w="4825">
                  <a:solidFill>
                    <a:srgbClr val="B8C7E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3" name="Google Shape;2403;p47"/>
                <p:cNvSpPr/>
                <p:nvPr/>
              </p:nvSpPr>
              <p:spPr>
                <a:xfrm>
                  <a:off x="1417707" y="3898706"/>
                  <a:ext cx="243632" cy="134689"/>
                </a:xfrm>
                <a:custGeom>
                  <a:rect b="b" l="l" r="r" t="t"/>
                  <a:pathLst>
                    <a:path extrusionOk="0" h="3193" w="5776">
                      <a:moveTo>
                        <a:pt x="3258" y="1"/>
                      </a:moveTo>
                      <a:cubicBezTo>
                        <a:pt x="2989" y="1"/>
                        <a:pt x="2719" y="26"/>
                        <a:pt x="2456" y="69"/>
                      </a:cubicBezTo>
                      <a:lnTo>
                        <a:pt x="0" y="1911"/>
                      </a:lnTo>
                      <a:cubicBezTo>
                        <a:pt x="344" y="1786"/>
                        <a:pt x="716" y="1714"/>
                        <a:pt x="1080" y="1714"/>
                      </a:cubicBezTo>
                      <a:cubicBezTo>
                        <a:pt x="1414" y="1714"/>
                        <a:pt x="1742" y="1775"/>
                        <a:pt x="2035" y="1911"/>
                      </a:cubicBezTo>
                      <a:cubicBezTo>
                        <a:pt x="2365" y="2104"/>
                        <a:pt x="2649" y="2343"/>
                        <a:pt x="2979" y="2570"/>
                      </a:cubicBezTo>
                      <a:cubicBezTo>
                        <a:pt x="3375" y="2897"/>
                        <a:pt x="3909" y="3192"/>
                        <a:pt x="4411" y="3192"/>
                      </a:cubicBezTo>
                      <a:cubicBezTo>
                        <a:pt x="4571" y="3192"/>
                        <a:pt x="4729" y="3162"/>
                        <a:pt x="4878" y="3093"/>
                      </a:cubicBezTo>
                      <a:cubicBezTo>
                        <a:pt x="5492" y="2854"/>
                        <a:pt x="5776" y="2104"/>
                        <a:pt x="5639" y="1490"/>
                      </a:cubicBezTo>
                      <a:cubicBezTo>
                        <a:pt x="5446" y="865"/>
                        <a:pt x="4923" y="399"/>
                        <a:pt x="4355" y="160"/>
                      </a:cubicBezTo>
                      <a:cubicBezTo>
                        <a:pt x="3999" y="48"/>
                        <a:pt x="3629" y="1"/>
                        <a:pt x="3258" y="1"/>
                      </a:cubicBezTo>
                      <a:close/>
                    </a:path>
                  </a:pathLst>
                </a:custGeom>
                <a:solidFill>
                  <a:srgbClr val="4B54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4" name="Google Shape;2404;p47"/>
                <p:cNvSpPr/>
                <p:nvPr/>
              </p:nvSpPr>
              <p:spPr>
                <a:xfrm>
                  <a:off x="930022" y="4465091"/>
                  <a:ext cx="42" cy="63822"/>
                </a:xfrm>
                <a:custGeom>
                  <a:rect b="b" l="l" r="r" t="t"/>
                  <a:pathLst>
                    <a:path extrusionOk="0" fill="none" h="1513" w="1">
                      <a:moveTo>
                        <a:pt x="0" y="0"/>
                      </a:moveTo>
                      <a:lnTo>
                        <a:pt x="0" y="1513"/>
                      </a:lnTo>
                    </a:path>
                  </a:pathLst>
                </a:custGeom>
                <a:noFill/>
                <a:ln cap="flat" cmpd="sng" w="4825">
                  <a:solidFill>
                    <a:srgbClr val="E8ECF8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5" name="Google Shape;2405;p47"/>
                <p:cNvSpPr/>
                <p:nvPr/>
              </p:nvSpPr>
              <p:spPr>
                <a:xfrm>
                  <a:off x="897881" y="4496728"/>
                  <a:ext cx="64282" cy="42"/>
                </a:xfrm>
                <a:custGeom>
                  <a:rect b="b" l="l" r="r" t="t"/>
                  <a:pathLst>
                    <a:path extrusionOk="0" fill="none" h="1" w="1524">
                      <a:moveTo>
                        <a:pt x="1524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4825">
                  <a:solidFill>
                    <a:srgbClr val="E8ECF8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6" name="Google Shape;2406;p47"/>
                <p:cNvSpPr/>
                <p:nvPr/>
              </p:nvSpPr>
              <p:spPr>
                <a:xfrm>
                  <a:off x="684492" y="4161039"/>
                  <a:ext cx="221572" cy="136587"/>
                </a:xfrm>
                <a:custGeom>
                  <a:rect b="b" l="l" r="r" t="t"/>
                  <a:pathLst>
                    <a:path extrusionOk="0" h="3238" w="5253">
                      <a:moveTo>
                        <a:pt x="5253" y="1"/>
                      </a:moveTo>
                      <a:cubicBezTo>
                        <a:pt x="5196" y="1"/>
                        <a:pt x="5139" y="3"/>
                        <a:pt x="5083" y="8"/>
                      </a:cubicBezTo>
                      <a:lnTo>
                        <a:pt x="5083" y="8"/>
                      </a:lnTo>
                      <a:lnTo>
                        <a:pt x="5253" y="1"/>
                      </a:lnTo>
                      <a:close/>
                      <a:moveTo>
                        <a:pt x="5083" y="8"/>
                      </a:moveTo>
                      <a:lnTo>
                        <a:pt x="1137" y="194"/>
                      </a:lnTo>
                      <a:cubicBezTo>
                        <a:pt x="796" y="523"/>
                        <a:pt x="466" y="808"/>
                        <a:pt x="227" y="1183"/>
                      </a:cubicBezTo>
                      <a:cubicBezTo>
                        <a:pt x="46" y="1615"/>
                        <a:pt x="0" y="2092"/>
                        <a:pt x="227" y="2468"/>
                      </a:cubicBezTo>
                      <a:cubicBezTo>
                        <a:pt x="330" y="2604"/>
                        <a:pt x="421" y="2706"/>
                        <a:pt x="569" y="2797"/>
                      </a:cubicBezTo>
                      <a:cubicBezTo>
                        <a:pt x="899" y="3088"/>
                        <a:pt x="1345" y="3237"/>
                        <a:pt x="1766" y="3237"/>
                      </a:cubicBezTo>
                      <a:cubicBezTo>
                        <a:pt x="1822" y="3237"/>
                        <a:pt x="1878" y="3235"/>
                        <a:pt x="1933" y="3229"/>
                      </a:cubicBezTo>
                      <a:cubicBezTo>
                        <a:pt x="2456" y="3127"/>
                        <a:pt x="2888" y="2843"/>
                        <a:pt x="3127" y="2377"/>
                      </a:cubicBezTo>
                      <a:cubicBezTo>
                        <a:pt x="3218" y="2092"/>
                        <a:pt x="3263" y="1808"/>
                        <a:pt x="3308" y="1524"/>
                      </a:cubicBezTo>
                      <a:cubicBezTo>
                        <a:pt x="3532" y="725"/>
                        <a:pt x="4254" y="86"/>
                        <a:pt x="5083" y="8"/>
                      </a:cubicBezTo>
                      <a:close/>
                    </a:path>
                  </a:pathLst>
                </a:custGeom>
                <a:solidFill>
                  <a:srgbClr val="4B54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7" name="Google Shape;2407;p47"/>
                <p:cNvSpPr/>
                <p:nvPr/>
              </p:nvSpPr>
              <p:spPr>
                <a:xfrm>
                  <a:off x="688330" y="4097259"/>
                  <a:ext cx="367852" cy="212979"/>
                </a:xfrm>
                <a:custGeom>
                  <a:rect b="b" l="l" r="r" t="t"/>
                  <a:pathLst>
                    <a:path extrusionOk="0" h="5049" w="8721">
                      <a:moveTo>
                        <a:pt x="4218" y="0"/>
                      </a:moveTo>
                      <a:cubicBezTo>
                        <a:pt x="3263" y="0"/>
                        <a:pt x="898" y="853"/>
                        <a:pt x="0" y="2843"/>
                      </a:cubicBezTo>
                      <a:cubicBezTo>
                        <a:pt x="421" y="2604"/>
                        <a:pt x="807" y="2274"/>
                        <a:pt x="1273" y="2126"/>
                      </a:cubicBezTo>
                      <a:cubicBezTo>
                        <a:pt x="1431" y="2081"/>
                        <a:pt x="1593" y="2061"/>
                        <a:pt x="1756" y="2061"/>
                      </a:cubicBezTo>
                      <a:cubicBezTo>
                        <a:pt x="2085" y="2061"/>
                        <a:pt x="2413" y="2145"/>
                        <a:pt x="2694" y="2274"/>
                      </a:cubicBezTo>
                      <a:cubicBezTo>
                        <a:pt x="3888" y="2843"/>
                        <a:pt x="4457" y="4025"/>
                        <a:pt x="5491" y="4684"/>
                      </a:cubicBezTo>
                      <a:cubicBezTo>
                        <a:pt x="5886" y="4918"/>
                        <a:pt x="6382" y="5048"/>
                        <a:pt x="6870" y="5048"/>
                      </a:cubicBezTo>
                      <a:cubicBezTo>
                        <a:pt x="7378" y="5048"/>
                        <a:pt x="7877" y="4907"/>
                        <a:pt x="8243" y="4594"/>
                      </a:cubicBezTo>
                      <a:cubicBezTo>
                        <a:pt x="8720" y="4218"/>
                        <a:pt x="8618" y="3457"/>
                        <a:pt x="8379" y="2888"/>
                      </a:cubicBezTo>
                      <a:cubicBezTo>
                        <a:pt x="7674" y="1183"/>
                        <a:pt x="5969" y="0"/>
                        <a:pt x="4218" y="0"/>
                      </a:cubicBezTo>
                      <a:close/>
                    </a:path>
                  </a:pathLst>
                </a:custGeom>
                <a:solidFill>
                  <a:srgbClr val="E8EEF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8" name="Google Shape;2408;p47"/>
                <p:cNvSpPr/>
                <p:nvPr/>
              </p:nvSpPr>
              <p:spPr>
                <a:xfrm>
                  <a:off x="1117976" y="3450855"/>
                  <a:ext cx="415346" cy="624385"/>
                </a:xfrm>
                <a:custGeom>
                  <a:rect b="b" l="l" r="r" t="t"/>
                  <a:pathLst>
                    <a:path extrusionOk="0" h="14802" w="9847">
                      <a:moveTo>
                        <a:pt x="6991" y="0"/>
                      </a:moveTo>
                      <a:cubicBezTo>
                        <a:pt x="6582" y="0"/>
                        <a:pt x="6174" y="46"/>
                        <a:pt x="5776" y="113"/>
                      </a:cubicBezTo>
                      <a:cubicBezTo>
                        <a:pt x="3025" y="545"/>
                        <a:pt x="1376" y="2955"/>
                        <a:pt x="808" y="5422"/>
                      </a:cubicBezTo>
                      <a:cubicBezTo>
                        <a:pt x="376" y="7275"/>
                        <a:pt x="285" y="9162"/>
                        <a:pt x="183" y="11061"/>
                      </a:cubicBezTo>
                      <a:cubicBezTo>
                        <a:pt x="92" y="12243"/>
                        <a:pt x="1" y="14142"/>
                        <a:pt x="1376" y="14801"/>
                      </a:cubicBezTo>
                      <a:cubicBezTo>
                        <a:pt x="2934" y="14563"/>
                        <a:pt x="3980" y="13142"/>
                        <a:pt x="4355" y="11720"/>
                      </a:cubicBezTo>
                      <a:cubicBezTo>
                        <a:pt x="4730" y="10254"/>
                        <a:pt x="4639" y="8742"/>
                        <a:pt x="5071" y="7321"/>
                      </a:cubicBezTo>
                      <a:cubicBezTo>
                        <a:pt x="5640" y="5331"/>
                        <a:pt x="7152" y="3580"/>
                        <a:pt x="9187" y="2671"/>
                      </a:cubicBezTo>
                      <a:cubicBezTo>
                        <a:pt x="9380" y="2580"/>
                        <a:pt x="9619" y="2489"/>
                        <a:pt x="9710" y="2296"/>
                      </a:cubicBezTo>
                      <a:cubicBezTo>
                        <a:pt x="9846" y="2159"/>
                        <a:pt x="9846" y="1966"/>
                        <a:pt x="9801" y="1773"/>
                      </a:cubicBezTo>
                      <a:cubicBezTo>
                        <a:pt x="9710" y="1022"/>
                        <a:pt x="8994" y="397"/>
                        <a:pt x="8243" y="170"/>
                      </a:cubicBezTo>
                      <a:cubicBezTo>
                        <a:pt x="7834" y="48"/>
                        <a:pt x="7412" y="0"/>
                        <a:pt x="6991" y="0"/>
                      </a:cubicBezTo>
                      <a:close/>
                    </a:path>
                  </a:pathLst>
                </a:custGeom>
                <a:solidFill>
                  <a:srgbClr val="94A2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9" name="Google Shape;2409;p47"/>
                <p:cNvSpPr/>
                <p:nvPr/>
              </p:nvSpPr>
              <p:spPr>
                <a:xfrm>
                  <a:off x="1153955" y="3896513"/>
                  <a:ext cx="397589" cy="372514"/>
                </a:xfrm>
                <a:custGeom>
                  <a:rect b="b" l="l" r="r" t="t"/>
                  <a:pathLst>
                    <a:path extrusionOk="0" h="8831" w="9426">
                      <a:moveTo>
                        <a:pt x="5977" y="1"/>
                      </a:moveTo>
                      <a:cubicBezTo>
                        <a:pt x="5201" y="1"/>
                        <a:pt x="4520" y="72"/>
                        <a:pt x="4218" y="257"/>
                      </a:cubicBezTo>
                      <a:cubicBezTo>
                        <a:pt x="3263" y="780"/>
                        <a:pt x="2797" y="1485"/>
                        <a:pt x="2365" y="2440"/>
                      </a:cubicBezTo>
                      <a:cubicBezTo>
                        <a:pt x="1842" y="3577"/>
                        <a:pt x="0" y="7693"/>
                        <a:pt x="2126" y="8830"/>
                      </a:cubicBezTo>
                      <a:cubicBezTo>
                        <a:pt x="2151" y="8830"/>
                        <a:pt x="2175" y="8830"/>
                        <a:pt x="2199" y="8830"/>
                      </a:cubicBezTo>
                      <a:cubicBezTo>
                        <a:pt x="4399" y="8830"/>
                        <a:pt x="4361" y="6787"/>
                        <a:pt x="4923" y="6135"/>
                      </a:cubicBezTo>
                      <a:cubicBezTo>
                        <a:pt x="5867" y="4850"/>
                        <a:pt x="6015" y="3145"/>
                        <a:pt x="6913" y="1872"/>
                      </a:cubicBezTo>
                      <a:cubicBezTo>
                        <a:pt x="7504" y="1007"/>
                        <a:pt x="8274" y="448"/>
                        <a:pt x="9304" y="448"/>
                      </a:cubicBezTo>
                      <a:cubicBezTo>
                        <a:pt x="9344" y="448"/>
                        <a:pt x="9385" y="449"/>
                        <a:pt x="9425" y="451"/>
                      </a:cubicBezTo>
                      <a:cubicBezTo>
                        <a:pt x="9117" y="238"/>
                        <a:pt x="7390" y="1"/>
                        <a:pt x="5977" y="1"/>
                      </a:cubicBezTo>
                      <a:close/>
                    </a:path>
                  </a:pathLst>
                </a:custGeom>
                <a:solidFill>
                  <a:srgbClr val="E8EEF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0" name="Google Shape;2410;p47"/>
                <p:cNvSpPr/>
                <p:nvPr/>
              </p:nvSpPr>
              <p:spPr>
                <a:xfrm>
                  <a:off x="1201914" y="3906763"/>
                  <a:ext cx="309812" cy="645645"/>
                </a:xfrm>
                <a:custGeom>
                  <a:rect b="b" l="l" r="r" t="t"/>
                  <a:pathLst>
                    <a:path extrusionOk="0" h="15306" w="7345">
                      <a:moveTo>
                        <a:pt x="6897" y="0"/>
                      </a:moveTo>
                      <a:cubicBezTo>
                        <a:pt x="2033" y="0"/>
                        <a:pt x="1124" y="6840"/>
                        <a:pt x="614" y="10485"/>
                      </a:cubicBezTo>
                      <a:cubicBezTo>
                        <a:pt x="421" y="12100"/>
                        <a:pt x="239" y="13657"/>
                        <a:pt x="0" y="15272"/>
                      </a:cubicBezTo>
                      <a:cubicBezTo>
                        <a:pt x="0" y="15294"/>
                        <a:pt x="23" y="15306"/>
                        <a:pt x="46" y="15306"/>
                      </a:cubicBezTo>
                      <a:cubicBezTo>
                        <a:pt x="68" y="15306"/>
                        <a:pt x="91" y="15294"/>
                        <a:pt x="91" y="15272"/>
                      </a:cubicBezTo>
                      <a:cubicBezTo>
                        <a:pt x="705" y="11906"/>
                        <a:pt x="807" y="8496"/>
                        <a:pt x="1797" y="5221"/>
                      </a:cubicBezTo>
                      <a:cubicBezTo>
                        <a:pt x="2584" y="2681"/>
                        <a:pt x="4183" y="55"/>
                        <a:pt x="7069" y="55"/>
                      </a:cubicBezTo>
                      <a:cubicBezTo>
                        <a:pt x="7141" y="55"/>
                        <a:pt x="7214" y="56"/>
                        <a:pt x="7288" y="60"/>
                      </a:cubicBezTo>
                      <a:cubicBezTo>
                        <a:pt x="7345" y="60"/>
                        <a:pt x="7345" y="14"/>
                        <a:pt x="7288" y="14"/>
                      </a:cubicBezTo>
                      <a:cubicBezTo>
                        <a:pt x="7155" y="5"/>
                        <a:pt x="7025" y="0"/>
                        <a:pt x="6897" y="0"/>
                      </a:cubicBezTo>
                      <a:close/>
                    </a:path>
                  </a:pathLst>
                </a:custGeom>
                <a:solidFill>
                  <a:srgbClr val="283C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1" name="Google Shape;2411;p47"/>
                <p:cNvSpPr/>
                <p:nvPr/>
              </p:nvSpPr>
              <p:spPr>
                <a:xfrm>
                  <a:off x="742026" y="3400447"/>
                  <a:ext cx="423951" cy="642650"/>
                </a:xfrm>
                <a:custGeom>
                  <a:rect b="b" l="l" r="r" t="t"/>
                  <a:pathLst>
                    <a:path extrusionOk="0" h="15235" w="10051">
                      <a:moveTo>
                        <a:pt x="2598" y="1"/>
                      </a:moveTo>
                      <a:cubicBezTo>
                        <a:pt x="1866" y="1"/>
                        <a:pt x="1186" y="347"/>
                        <a:pt x="717" y="1262"/>
                      </a:cubicBezTo>
                      <a:cubicBezTo>
                        <a:pt x="0" y="2638"/>
                        <a:pt x="478" y="4343"/>
                        <a:pt x="1376" y="5571"/>
                      </a:cubicBezTo>
                      <a:cubicBezTo>
                        <a:pt x="2047" y="6424"/>
                        <a:pt x="2843" y="7140"/>
                        <a:pt x="3468" y="8038"/>
                      </a:cubicBezTo>
                      <a:cubicBezTo>
                        <a:pt x="4650" y="9744"/>
                        <a:pt x="4502" y="11824"/>
                        <a:pt x="5310" y="13677"/>
                      </a:cubicBezTo>
                      <a:cubicBezTo>
                        <a:pt x="5685" y="14484"/>
                        <a:pt x="6356" y="15189"/>
                        <a:pt x="7208" y="15235"/>
                      </a:cubicBezTo>
                      <a:cubicBezTo>
                        <a:pt x="10051" y="13586"/>
                        <a:pt x="9619" y="9550"/>
                        <a:pt x="9334" y="7993"/>
                      </a:cubicBezTo>
                      <a:cubicBezTo>
                        <a:pt x="8914" y="5526"/>
                        <a:pt x="7345" y="3013"/>
                        <a:pt x="5401" y="1308"/>
                      </a:cubicBezTo>
                      <a:cubicBezTo>
                        <a:pt x="4623" y="608"/>
                        <a:pt x="3566" y="1"/>
                        <a:pt x="2598" y="1"/>
                      </a:cubicBezTo>
                      <a:close/>
                    </a:path>
                  </a:pathLst>
                </a:custGeom>
                <a:solidFill>
                  <a:srgbClr val="94A2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2" name="Google Shape;2412;p47"/>
                <p:cNvSpPr/>
                <p:nvPr/>
              </p:nvSpPr>
              <p:spPr>
                <a:xfrm>
                  <a:off x="832164" y="3479581"/>
                  <a:ext cx="237895" cy="1002341"/>
                </a:xfrm>
                <a:custGeom>
                  <a:rect b="b" l="l" r="r" t="t"/>
                  <a:pathLst>
                    <a:path extrusionOk="0" h="23762" w="5640">
                      <a:moveTo>
                        <a:pt x="46" y="0"/>
                      </a:moveTo>
                      <a:cubicBezTo>
                        <a:pt x="1" y="0"/>
                        <a:pt x="1" y="102"/>
                        <a:pt x="46" y="102"/>
                      </a:cubicBezTo>
                      <a:cubicBezTo>
                        <a:pt x="1274" y="148"/>
                        <a:pt x="2275" y="1615"/>
                        <a:pt x="2843" y="2615"/>
                      </a:cubicBezTo>
                      <a:cubicBezTo>
                        <a:pt x="3605" y="3979"/>
                        <a:pt x="3980" y="5594"/>
                        <a:pt x="4264" y="7106"/>
                      </a:cubicBezTo>
                      <a:cubicBezTo>
                        <a:pt x="4969" y="10573"/>
                        <a:pt x="5162" y="14120"/>
                        <a:pt x="5310" y="17622"/>
                      </a:cubicBezTo>
                      <a:cubicBezTo>
                        <a:pt x="5401" y="19669"/>
                        <a:pt x="5447" y="21704"/>
                        <a:pt x="5492" y="23693"/>
                      </a:cubicBezTo>
                      <a:cubicBezTo>
                        <a:pt x="5492" y="23739"/>
                        <a:pt x="5518" y="23761"/>
                        <a:pt x="5543" y="23761"/>
                      </a:cubicBezTo>
                      <a:cubicBezTo>
                        <a:pt x="5569" y="23761"/>
                        <a:pt x="5594" y="23739"/>
                        <a:pt x="5594" y="23693"/>
                      </a:cubicBezTo>
                      <a:cubicBezTo>
                        <a:pt x="5640" y="19850"/>
                        <a:pt x="5401" y="15974"/>
                        <a:pt x="5071" y="12131"/>
                      </a:cubicBezTo>
                      <a:cubicBezTo>
                        <a:pt x="4924" y="10380"/>
                        <a:pt x="4742" y="8629"/>
                        <a:pt x="4355" y="6924"/>
                      </a:cubicBezTo>
                      <a:cubicBezTo>
                        <a:pt x="4025" y="5355"/>
                        <a:pt x="3650" y="3752"/>
                        <a:pt x="2843" y="2376"/>
                      </a:cubicBezTo>
                      <a:cubicBezTo>
                        <a:pt x="2275" y="1421"/>
                        <a:pt x="1274" y="57"/>
                        <a:pt x="46" y="0"/>
                      </a:cubicBezTo>
                      <a:close/>
                    </a:path>
                  </a:pathLst>
                </a:custGeom>
                <a:solidFill>
                  <a:srgbClr val="283C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3" name="Google Shape;2413;p47"/>
                <p:cNvSpPr/>
                <p:nvPr/>
              </p:nvSpPr>
              <p:spPr>
                <a:xfrm>
                  <a:off x="528637" y="3853234"/>
                  <a:ext cx="317489" cy="208466"/>
                </a:xfrm>
                <a:custGeom>
                  <a:rect b="b" l="l" r="r" t="t"/>
                  <a:pathLst>
                    <a:path extrusionOk="0" h="4942" w="7527">
                      <a:moveTo>
                        <a:pt x="4315" y="0"/>
                      </a:moveTo>
                      <a:cubicBezTo>
                        <a:pt x="3459" y="0"/>
                        <a:pt x="2270" y="180"/>
                        <a:pt x="1558" y="431"/>
                      </a:cubicBezTo>
                      <a:cubicBezTo>
                        <a:pt x="1228" y="715"/>
                        <a:pt x="660" y="1238"/>
                        <a:pt x="330" y="2045"/>
                      </a:cubicBezTo>
                      <a:cubicBezTo>
                        <a:pt x="0" y="2852"/>
                        <a:pt x="182" y="3841"/>
                        <a:pt x="796" y="4410"/>
                      </a:cubicBezTo>
                      <a:cubicBezTo>
                        <a:pt x="1216" y="4790"/>
                        <a:pt x="1821" y="4941"/>
                        <a:pt x="2409" y="4941"/>
                      </a:cubicBezTo>
                      <a:cubicBezTo>
                        <a:pt x="2489" y="4941"/>
                        <a:pt x="2570" y="4938"/>
                        <a:pt x="2649" y="4933"/>
                      </a:cubicBezTo>
                      <a:cubicBezTo>
                        <a:pt x="2933" y="4933"/>
                        <a:pt x="3263" y="4887"/>
                        <a:pt x="3547" y="4694"/>
                      </a:cubicBezTo>
                      <a:cubicBezTo>
                        <a:pt x="4264" y="4273"/>
                        <a:pt x="4400" y="3318"/>
                        <a:pt x="4775" y="2613"/>
                      </a:cubicBezTo>
                      <a:cubicBezTo>
                        <a:pt x="5325" y="1646"/>
                        <a:pt x="6365" y="997"/>
                        <a:pt x="7420" y="997"/>
                      </a:cubicBezTo>
                      <a:cubicBezTo>
                        <a:pt x="7455" y="997"/>
                        <a:pt x="7491" y="998"/>
                        <a:pt x="7526" y="999"/>
                      </a:cubicBezTo>
                      <a:lnTo>
                        <a:pt x="4639" y="10"/>
                      </a:lnTo>
                      <a:cubicBezTo>
                        <a:pt x="4538" y="3"/>
                        <a:pt x="4429" y="0"/>
                        <a:pt x="4315" y="0"/>
                      </a:cubicBezTo>
                      <a:close/>
                    </a:path>
                  </a:pathLst>
                </a:custGeom>
                <a:solidFill>
                  <a:srgbClr val="4B54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4" name="Google Shape;2414;p47"/>
                <p:cNvSpPr/>
                <p:nvPr/>
              </p:nvSpPr>
              <p:spPr>
                <a:xfrm>
                  <a:off x="612533" y="3834884"/>
                  <a:ext cx="155897" cy="159787"/>
                </a:xfrm>
                <a:custGeom>
                  <a:rect b="b" l="l" r="r" t="t"/>
                  <a:pathLst>
                    <a:path extrusionOk="0" h="3788" w="3696">
                      <a:moveTo>
                        <a:pt x="3169" y="0"/>
                      </a:moveTo>
                      <a:cubicBezTo>
                        <a:pt x="2273" y="0"/>
                        <a:pt x="1356" y="476"/>
                        <a:pt x="797" y="1150"/>
                      </a:cubicBezTo>
                      <a:cubicBezTo>
                        <a:pt x="137" y="1866"/>
                        <a:pt x="46" y="2810"/>
                        <a:pt x="1" y="3753"/>
                      </a:cubicBezTo>
                      <a:cubicBezTo>
                        <a:pt x="1" y="3776"/>
                        <a:pt x="23" y="3787"/>
                        <a:pt x="46" y="3787"/>
                      </a:cubicBezTo>
                      <a:cubicBezTo>
                        <a:pt x="69" y="3787"/>
                        <a:pt x="92" y="3776"/>
                        <a:pt x="92" y="3753"/>
                      </a:cubicBezTo>
                      <a:cubicBezTo>
                        <a:pt x="137" y="2855"/>
                        <a:pt x="228" y="1957"/>
                        <a:pt x="797" y="1241"/>
                      </a:cubicBezTo>
                      <a:cubicBezTo>
                        <a:pt x="1558" y="388"/>
                        <a:pt x="2604" y="161"/>
                        <a:pt x="3696" y="58"/>
                      </a:cubicBezTo>
                      <a:cubicBezTo>
                        <a:pt x="3523" y="19"/>
                        <a:pt x="3346" y="0"/>
                        <a:pt x="3169" y="0"/>
                      </a:cubicBezTo>
                      <a:close/>
                    </a:path>
                  </a:pathLst>
                </a:custGeom>
                <a:solidFill>
                  <a:srgbClr val="283C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5" name="Google Shape;2415;p47"/>
                <p:cNvSpPr/>
                <p:nvPr/>
              </p:nvSpPr>
              <p:spPr>
                <a:xfrm>
                  <a:off x="594311" y="3819150"/>
                  <a:ext cx="327570" cy="171809"/>
                </a:xfrm>
                <a:custGeom>
                  <a:rect b="b" l="l" r="r" t="t"/>
                  <a:pathLst>
                    <a:path extrusionOk="0" h="4073" w="7766">
                      <a:moveTo>
                        <a:pt x="3799" y="0"/>
                      </a:moveTo>
                      <a:cubicBezTo>
                        <a:pt x="2786" y="0"/>
                        <a:pt x="1021" y="179"/>
                        <a:pt x="1" y="1239"/>
                      </a:cubicBezTo>
                      <a:cubicBezTo>
                        <a:pt x="246" y="1194"/>
                        <a:pt x="493" y="1173"/>
                        <a:pt x="738" y="1173"/>
                      </a:cubicBezTo>
                      <a:cubicBezTo>
                        <a:pt x="2059" y="1173"/>
                        <a:pt x="3344" y="1792"/>
                        <a:pt x="4264" y="2751"/>
                      </a:cubicBezTo>
                      <a:cubicBezTo>
                        <a:pt x="4787" y="3274"/>
                        <a:pt x="5310" y="3990"/>
                        <a:pt x="6015" y="4035"/>
                      </a:cubicBezTo>
                      <a:cubicBezTo>
                        <a:pt x="6178" y="4055"/>
                        <a:pt x="6350" y="4072"/>
                        <a:pt x="6519" y="4072"/>
                      </a:cubicBezTo>
                      <a:cubicBezTo>
                        <a:pt x="7140" y="4072"/>
                        <a:pt x="7730" y="3838"/>
                        <a:pt x="7766" y="2614"/>
                      </a:cubicBezTo>
                      <a:cubicBezTo>
                        <a:pt x="7766" y="1386"/>
                        <a:pt x="7061" y="1102"/>
                        <a:pt x="6401" y="670"/>
                      </a:cubicBezTo>
                      <a:cubicBezTo>
                        <a:pt x="5776" y="250"/>
                        <a:pt x="4980" y="102"/>
                        <a:pt x="4219" y="11"/>
                      </a:cubicBezTo>
                      <a:cubicBezTo>
                        <a:pt x="4102" y="5"/>
                        <a:pt x="3960" y="0"/>
                        <a:pt x="3799" y="0"/>
                      </a:cubicBezTo>
                      <a:close/>
                    </a:path>
                  </a:pathLst>
                </a:custGeom>
                <a:solidFill>
                  <a:srgbClr val="E8EEF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6" name="Google Shape;2416;p47"/>
                <p:cNvSpPr/>
                <p:nvPr/>
              </p:nvSpPr>
              <p:spPr>
                <a:xfrm>
                  <a:off x="668168" y="3827249"/>
                  <a:ext cx="313650" cy="679138"/>
                </a:xfrm>
                <a:custGeom>
                  <a:rect b="b" l="l" r="r" t="t"/>
                  <a:pathLst>
                    <a:path extrusionOk="0" h="16100" w="7436">
                      <a:moveTo>
                        <a:pt x="46" y="1"/>
                      </a:moveTo>
                      <a:cubicBezTo>
                        <a:pt x="1" y="1"/>
                        <a:pt x="1" y="58"/>
                        <a:pt x="46" y="58"/>
                      </a:cubicBezTo>
                      <a:cubicBezTo>
                        <a:pt x="2559" y="103"/>
                        <a:pt x="4650" y="1808"/>
                        <a:pt x="5640" y="4082"/>
                      </a:cubicBezTo>
                      <a:cubicBezTo>
                        <a:pt x="6492" y="5924"/>
                        <a:pt x="6776" y="8061"/>
                        <a:pt x="6970" y="10096"/>
                      </a:cubicBezTo>
                      <a:cubicBezTo>
                        <a:pt x="7209" y="12086"/>
                        <a:pt x="7209" y="14076"/>
                        <a:pt x="7345" y="16065"/>
                      </a:cubicBezTo>
                      <a:cubicBezTo>
                        <a:pt x="7345" y="16088"/>
                        <a:pt x="7368" y="16099"/>
                        <a:pt x="7390" y="16099"/>
                      </a:cubicBezTo>
                      <a:cubicBezTo>
                        <a:pt x="7413" y="16099"/>
                        <a:pt x="7436" y="16088"/>
                        <a:pt x="7436" y="16065"/>
                      </a:cubicBezTo>
                      <a:cubicBezTo>
                        <a:pt x="7436" y="14166"/>
                        <a:pt x="7299" y="12222"/>
                        <a:pt x="7152" y="10381"/>
                      </a:cubicBezTo>
                      <a:cubicBezTo>
                        <a:pt x="7015" y="9096"/>
                        <a:pt x="6822" y="7823"/>
                        <a:pt x="6583" y="6595"/>
                      </a:cubicBezTo>
                      <a:cubicBezTo>
                        <a:pt x="6208" y="4889"/>
                        <a:pt x="5594" y="3275"/>
                        <a:pt x="4412" y="1990"/>
                      </a:cubicBezTo>
                      <a:cubicBezTo>
                        <a:pt x="3275" y="717"/>
                        <a:pt x="1751" y="1"/>
                        <a:pt x="46" y="1"/>
                      </a:cubicBezTo>
                      <a:close/>
                    </a:path>
                  </a:pathLst>
                </a:custGeom>
                <a:solidFill>
                  <a:srgbClr val="283C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7" name="Google Shape;2417;p47"/>
                <p:cNvSpPr/>
                <p:nvPr/>
              </p:nvSpPr>
              <p:spPr>
                <a:xfrm>
                  <a:off x="812044" y="4126365"/>
                  <a:ext cx="237895" cy="372345"/>
                </a:xfrm>
                <a:custGeom>
                  <a:rect b="b" l="l" r="r" t="t"/>
                  <a:pathLst>
                    <a:path extrusionOk="0" h="8827" w="5640">
                      <a:moveTo>
                        <a:pt x="915" y="0"/>
                      </a:moveTo>
                      <a:cubicBezTo>
                        <a:pt x="611" y="0"/>
                        <a:pt x="304" y="27"/>
                        <a:pt x="0" y="72"/>
                      </a:cubicBezTo>
                      <a:cubicBezTo>
                        <a:pt x="0" y="72"/>
                        <a:pt x="0" y="118"/>
                        <a:pt x="46" y="118"/>
                      </a:cubicBezTo>
                      <a:cubicBezTo>
                        <a:pt x="306" y="79"/>
                        <a:pt x="569" y="58"/>
                        <a:pt x="832" y="58"/>
                      </a:cubicBezTo>
                      <a:cubicBezTo>
                        <a:pt x="1580" y="58"/>
                        <a:pt x="2326" y="232"/>
                        <a:pt x="2990" y="686"/>
                      </a:cubicBezTo>
                      <a:cubicBezTo>
                        <a:pt x="3798" y="1255"/>
                        <a:pt x="4309" y="2153"/>
                        <a:pt x="4650" y="3096"/>
                      </a:cubicBezTo>
                      <a:cubicBezTo>
                        <a:pt x="5264" y="4904"/>
                        <a:pt x="5401" y="6894"/>
                        <a:pt x="5162" y="8781"/>
                      </a:cubicBezTo>
                      <a:cubicBezTo>
                        <a:pt x="5162" y="8826"/>
                        <a:pt x="5219" y="8826"/>
                        <a:pt x="5219" y="8826"/>
                      </a:cubicBezTo>
                      <a:cubicBezTo>
                        <a:pt x="5639" y="6837"/>
                        <a:pt x="5355" y="4472"/>
                        <a:pt x="4548" y="2630"/>
                      </a:cubicBezTo>
                      <a:cubicBezTo>
                        <a:pt x="4218" y="1778"/>
                        <a:pt x="3650" y="1016"/>
                        <a:pt x="2888" y="538"/>
                      </a:cubicBezTo>
                      <a:cubicBezTo>
                        <a:pt x="2294" y="142"/>
                        <a:pt x="1612" y="0"/>
                        <a:pt x="915" y="0"/>
                      </a:cubicBezTo>
                      <a:close/>
                    </a:path>
                  </a:pathLst>
                </a:custGeom>
                <a:solidFill>
                  <a:srgbClr val="283C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8" name="Google Shape;2418;p47"/>
                <p:cNvSpPr/>
                <p:nvPr/>
              </p:nvSpPr>
              <p:spPr>
                <a:xfrm>
                  <a:off x="1143874" y="3502697"/>
                  <a:ext cx="253713" cy="1079450"/>
                </a:xfrm>
                <a:custGeom>
                  <a:rect b="b" l="l" r="r" t="t"/>
                  <a:pathLst>
                    <a:path extrusionOk="0" h="25590" w="6015">
                      <a:moveTo>
                        <a:pt x="6001" y="0"/>
                      </a:moveTo>
                      <a:cubicBezTo>
                        <a:pt x="5995" y="0"/>
                        <a:pt x="5985" y="5"/>
                        <a:pt x="5969" y="21"/>
                      </a:cubicBezTo>
                      <a:cubicBezTo>
                        <a:pt x="4639" y="737"/>
                        <a:pt x="3741" y="2112"/>
                        <a:pt x="3082" y="3431"/>
                      </a:cubicBezTo>
                      <a:cubicBezTo>
                        <a:pt x="2320" y="4852"/>
                        <a:pt x="1797" y="6421"/>
                        <a:pt x="1422" y="7979"/>
                      </a:cubicBezTo>
                      <a:cubicBezTo>
                        <a:pt x="615" y="11583"/>
                        <a:pt x="285" y="15323"/>
                        <a:pt x="137" y="19018"/>
                      </a:cubicBezTo>
                      <a:cubicBezTo>
                        <a:pt x="46" y="21201"/>
                        <a:pt x="1" y="23384"/>
                        <a:pt x="194" y="25555"/>
                      </a:cubicBezTo>
                      <a:cubicBezTo>
                        <a:pt x="194" y="25578"/>
                        <a:pt x="205" y="25590"/>
                        <a:pt x="217" y="25590"/>
                      </a:cubicBezTo>
                      <a:cubicBezTo>
                        <a:pt x="228" y="25590"/>
                        <a:pt x="239" y="25578"/>
                        <a:pt x="239" y="25555"/>
                      </a:cubicBezTo>
                      <a:cubicBezTo>
                        <a:pt x="137" y="21860"/>
                        <a:pt x="194" y="18211"/>
                        <a:pt x="524" y="14516"/>
                      </a:cubicBezTo>
                      <a:cubicBezTo>
                        <a:pt x="899" y="11105"/>
                        <a:pt x="1274" y="7558"/>
                        <a:pt x="2650" y="4386"/>
                      </a:cubicBezTo>
                      <a:cubicBezTo>
                        <a:pt x="3411" y="2772"/>
                        <a:pt x="4400" y="930"/>
                        <a:pt x="6015" y="21"/>
                      </a:cubicBezTo>
                      <a:cubicBezTo>
                        <a:pt x="6015" y="21"/>
                        <a:pt x="6015" y="0"/>
                        <a:pt x="6001" y="0"/>
                      </a:cubicBezTo>
                      <a:close/>
                    </a:path>
                  </a:pathLst>
                </a:custGeom>
                <a:solidFill>
                  <a:srgbClr val="283C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9" name="Google Shape;2419;p47"/>
                <p:cNvSpPr/>
                <p:nvPr/>
              </p:nvSpPr>
              <p:spPr>
                <a:xfrm>
                  <a:off x="873880" y="4462686"/>
                  <a:ext cx="449892" cy="470040"/>
                </a:xfrm>
                <a:custGeom>
                  <a:rect b="b" l="l" r="r" t="t"/>
                  <a:pathLst>
                    <a:path extrusionOk="0" h="11143" w="10666">
                      <a:moveTo>
                        <a:pt x="1" y="1"/>
                      </a:moveTo>
                      <a:lnTo>
                        <a:pt x="1" y="1808"/>
                      </a:lnTo>
                      <a:cubicBezTo>
                        <a:pt x="1" y="9050"/>
                        <a:pt x="2513" y="11142"/>
                        <a:pt x="2513" y="11142"/>
                      </a:cubicBezTo>
                      <a:lnTo>
                        <a:pt x="8107" y="11142"/>
                      </a:lnTo>
                      <a:cubicBezTo>
                        <a:pt x="8107" y="11142"/>
                        <a:pt x="10665" y="9050"/>
                        <a:pt x="10665" y="1808"/>
                      </a:cubicBezTo>
                      <a:lnTo>
                        <a:pt x="1066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0" name="Google Shape;2420;p47"/>
                <p:cNvSpPr/>
                <p:nvPr/>
              </p:nvSpPr>
              <p:spPr>
                <a:xfrm>
                  <a:off x="1767295" y="2534819"/>
                  <a:ext cx="147757" cy="126252"/>
                </a:xfrm>
                <a:custGeom>
                  <a:rect b="b" l="l" r="r" t="t"/>
                  <a:pathLst>
                    <a:path extrusionOk="0" h="2993" w="3503">
                      <a:moveTo>
                        <a:pt x="330" y="0"/>
                      </a:moveTo>
                      <a:lnTo>
                        <a:pt x="0" y="2035"/>
                      </a:lnTo>
                      <a:cubicBezTo>
                        <a:pt x="0" y="2035"/>
                        <a:pt x="579" y="2993"/>
                        <a:pt x="1820" y="2993"/>
                      </a:cubicBezTo>
                      <a:cubicBezTo>
                        <a:pt x="1904" y="2993"/>
                        <a:pt x="1991" y="2988"/>
                        <a:pt x="2081" y="2979"/>
                      </a:cubicBezTo>
                      <a:cubicBezTo>
                        <a:pt x="3320" y="2842"/>
                        <a:pt x="3502" y="2217"/>
                        <a:pt x="3502" y="2217"/>
                      </a:cubicBezTo>
                      <a:lnTo>
                        <a:pt x="3263" y="46"/>
                      </a:lnTo>
                      <a:lnTo>
                        <a:pt x="330" y="0"/>
                      </a:lnTo>
                      <a:close/>
                    </a:path>
                  </a:pathLst>
                </a:custGeom>
                <a:solidFill>
                  <a:srgbClr val="FACA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1" name="Google Shape;2421;p47"/>
                <p:cNvSpPr/>
                <p:nvPr/>
              </p:nvSpPr>
              <p:spPr>
                <a:xfrm>
                  <a:off x="1769193" y="2381149"/>
                  <a:ext cx="205796" cy="196570"/>
                </a:xfrm>
                <a:custGeom>
                  <a:rect b="b" l="l" r="r" t="t"/>
                  <a:pathLst>
                    <a:path extrusionOk="0" h="4660" w="4879">
                      <a:moveTo>
                        <a:pt x="2198" y="0"/>
                      </a:moveTo>
                      <a:cubicBezTo>
                        <a:pt x="1708" y="0"/>
                        <a:pt x="1186" y="90"/>
                        <a:pt x="717" y="232"/>
                      </a:cubicBezTo>
                      <a:cubicBezTo>
                        <a:pt x="1" y="460"/>
                        <a:pt x="524" y="3404"/>
                        <a:pt x="615" y="3734"/>
                      </a:cubicBezTo>
                      <a:cubicBezTo>
                        <a:pt x="693" y="3987"/>
                        <a:pt x="1792" y="4659"/>
                        <a:pt x="2812" y="4659"/>
                      </a:cubicBezTo>
                      <a:cubicBezTo>
                        <a:pt x="3125" y="4659"/>
                        <a:pt x="3430" y="4596"/>
                        <a:pt x="3696" y="4439"/>
                      </a:cubicBezTo>
                      <a:cubicBezTo>
                        <a:pt x="4878" y="3734"/>
                        <a:pt x="4026" y="983"/>
                        <a:pt x="4026" y="983"/>
                      </a:cubicBezTo>
                      <a:cubicBezTo>
                        <a:pt x="3789" y="265"/>
                        <a:pt x="3039" y="0"/>
                        <a:pt x="2198" y="0"/>
                      </a:cubicBezTo>
                      <a:close/>
                    </a:path>
                  </a:pathLst>
                </a:custGeom>
                <a:solidFill>
                  <a:srgbClr val="FACA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2" name="Google Shape;2422;p47"/>
                <p:cNvSpPr/>
                <p:nvPr/>
              </p:nvSpPr>
              <p:spPr>
                <a:xfrm>
                  <a:off x="1823394" y="2560720"/>
                  <a:ext cx="85878" cy="31679"/>
                </a:xfrm>
                <a:custGeom>
                  <a:rect b="b" l="l" r="r" t="t"/>
                  <a:pathLst>
                    <a:path extrusionOk="0" fill="none" h="751" w="2036">
                      <a:moveTo>
                        <a:pt x="2036" y="466"/>
                      </a:moveTo>
                      <a:cubicBezTo>
                        <a:pt x="2036" y="466"/>
                        <a:pt x="853" y="750"/>
                        <a:pt x="1" y="0"/>
                      </a:cubicBezTo>
                    </a:path>
                  </a:pathLst>
                </a:custGeom>
                <a:noFill/>
                <a:ln cap="flat" cmpd="sng" w="3700">
                  <a:solidFill>
                    <a:srgbClr val="C56047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3" name="Google Shape;2423;p47"/>
                <p:cNvSpPr/>
                <p:nvPr/>
              </p:nvSpPr>
              <p:spPr>
                <a:xfrm>
                  <a:off x="1733256" y="2320743"/>
                  <a:ext cx="246036" cy="223019"/>
                </a:xfrm>
                <a:custGeom>
                  <a:rect b="b" l="l" r="r" t="t"/>
                  <a:pathLst>
                    <a:path extrusionOk="0" h="5287" w="5833">
                      <a:moveTo>
                        <a:pt x="3636" y="0"/>
                      </a:moveTo>
                      <a:cubicBezTo>
                        <a:pt x="3548" y="0"/>
                        <a:pt x="3457" y="15"/>
                        <a:pt x="3365" y="50"/>
                      </a:cubicBezTo>
                      <a:cubicBezTo>
                        <a:pt x="3172" y="96"/>
                        <a:pt x="2933" y="243"/>
                        <a:pt x="2752" y="380"/>
                      </a:cubicBezTo>
                      <a:cubicBezTo>
                        <a:pt x="2649" y="471"/>
                        <a:pt x="2513" y="573"/>
                        <a:pt x="2365" y="619"/>
                      </a:cubicBezTo>
                      <a:cubicBezTo>
                        <a:pt x="2248" y="667"/>
                        <a:pt x="2137" y="681"/>
                        <a:pt x="2027" y="681"/>
                      </a:cubicBezTo>
                      <a:cubicBezTo>
                        <a:pt x="1876" y="681"/>
                        <a:pt x="1727" y="654"/>
                        <a:pt x="1572" y="654"/>
                      </a:cubicBezTo>
                      <a:cubicBezTo>
                        <a:pt x="1522" y="654"/>
                        <a:pt x="1472" y="657"/>
                        <a:pt x="1421" y="664"/>
                      </a:cubicBezTo>
                      <a:cubicBezTo>
                        <a:pt x="1092" y="664"/>
                        <a:pt x="762" y="948"/>
                        <a:pt x="614" y="1278"/>
                      </a:cubicBezTo>
                      <a:cubicBezTo>
                        <a:pt x="523" y="1608"/>
                        <a:pt x="569" y="1994"/>
                        <a:pt x="432" y="2324"/>
                      </a:cubicBezTo>
                      <a:cubicBezTo>
                        <a:pt x="330" y="2517"/>
                        <a:pt x="148" y="2608"/>
                        <a:pt x="91" y="2801"/>
                      </a:cubicBezTo>
                      <a:cubicBezTo>
                        <a:pt x="0" y="3029"/>
                        <a:pt x="91" y="3313"/>
                        <a:pt x="239" y="3506"/>
                      </a:cubicBezTo>
                      <a:cubicBezTo>
                        <a:pt x="330" y="3700"/>
                        <a:pt x="478" y="3938"/>
                        <a:pt x="523" y="4120"/>
                      </a:cubicBezTo>
                      <a:cubicBezTo>
                        <a:pt x="569" y="4313"/>
                        <a:pt x="614" y="4450"/>
                        <a:pt x="660" y="4643"/>
                      </a:cubicBezTo>
                      <a:cubicBezTo>
                        <a:pt x="762" y="4973"/>
                        <a:pt x="944" y="5257"/>
                        <a:pt x="1330" y="5257"/>
                      </a:cubicBezTo>
                      <a:cubicBezTo>
                        <a:pt x="1387" y="5276"/>
                        <a:pt x="1445" y="5287"/>
                        <a:pt x="1501" y="5287"/>
                      </a:cubicBezTo>
                      <a:cubicBezTo>
                        <a:pt x="1579" y="5287"/>
                        <a:pt x="1652" y="5265"/>
                        <a:pt x="1706" y="5212"/>
                      </a:cubicBezTo>
                      <a:cubicBezTo>
                        <a:pt x="1797" y="5166"/>
                        <a:pt x="1853" y="5018"/>
                        <a:pt x="1853" y="4882"/>
                      </a:cubicBezTo>
                      <a:cubicBezTo>
                        <a:pt x="1899" y="4689"/>
                        <a:pt x="1899" y="4450"/>
                        <a:pt x="1797" y="4268"/>
                      </a:cubicBezTo>
                      <a:lnTo>
                        <a:pt x="1797" y="4268"/>
                      </a:lnTo>
                      <a:cubicBezTo>
                        <a:pt x="1924" y="4307"/>
                        <a:pt x="2042" y="4414"/>
                        <a:pt x="2167" y="4414"/>
                      </a:cubicBezTo>
                      <a:cubicBezTo>
                        <a:pt x="2187" y="4414"/>
                        <a:pt x="2208" y="4411"/>
                        <a:pt x="2229" y="4404"/>
                      </a:cubicBezTo>
                      <a:cubicBezTo>
                        <a:pt x="2274" y="4404"/>
                        <a:pt x="2274" y="4359"/>
                        <a:pt x="2319" y="4359"/>
                      </a:cubicBezTo>
                      <a:cubicBezTo>
                        <a:pt x="2604" y="4029"/>
                        <a:pt x="2274" y="3552"/>
                        <a:pt x="2229" y="3222"/>
                      </a:cubicBezTo>
                      <a:cubicBezTo>
                        <a:pt x="2183" y="2892"/>
                        <a:pt x="2513" y="2563"/>
                        <a:pt x="2888" y="2563"/>
                      </a:cubicBezTo>
                      <a:cubicBezTo>
                        <a:pt x="3036" y="2608"/>
                        <a:pt x="3172" y="2654"/>
                        <a:pt x="3320" y="2654"/>
                      </a:cubicBezTo>
                      <a:cubicBezTo>
                        <a:pt x="3604" y="2608"/>
                        <a:pt x="3843" y="2324"/>
                        <a:pt x="4127" y="2233"/>
                      </a:cubicBezTo>
                      <a:cubicBezTo>
                        <a:pt x="4203" y="2214"/>
                        <a:pt x="4285" y="2208"/>
                        <a:pt x="4371" y="2208"/>
                      </a:cubicBezTo>
                      <a:cubicBezTo>
                        <a:pt x="4544" y="2208"/>
                        <a:pt x="4734" y="2233"/>
                        <a:pt x="4923" y="2233"/>
                      </a:cubicBezTo>
                      <a:cubicBezTo>
                        <a:pt x="4946" y="2235"/>
                        <a:pt x="4969" y="2236"/>
                        <a:pt x="4992" y="2236"/>
                      </a:cubicBezTo>
                      <a:cubicBezTo>
                        <a:pt x="5436" y="2236"/>
                        <a:pt x="5778" y="1824"/>
                        <a:pt x="5833" y="1380"/>
                      </a:cubicBezTo>
                      <a:cubicBezTo>
                        <a:pt x="5833" y="1187"/>
                        <a:pt x="5776" y="1039"/>
                        <a:pt x="5685" y="857"/>
                      </a:cubicBezTo>
                      <a:cubicBezTo>
                        <a:pt x="5548" y="619"/>
                        <a:pt x="5310" y="425"/>
                        <a:pt x="5025" y="380"/>
                      </a:cubicBezTo>
                      <a:cubicBezTo>
                        <a:pt x="4741" y="334"/>
                        <a:pt x="4457" y="380"/>
                        <a:pt x="4218" y="243"/>
                      </a:cubicBezTo>
                      <a:cubicBezTo>
                        <a:pt x="4173" y="186"/>
                        <a:pt x="4127" y="141"/>
                        <a:pt x="4025" y="96"/>
                      </a:cubicBezTo>
                      <a:cubicBezTo>
                        <a:pt x="3912" y="39"/>
                        <a:pt x="3778" y="0"/>
                        <a:pt x="3636" y="0"/>
                      </a:cubicBezTo>
                      <a:close/>
                    </a:path>
                  </a:pathLst>
                </a:custGeom>
                <a:solidFill>
                  <a:srgbClr val="21223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4" name="Google Shape;2424;p47"/>
                <p:cNvSpPr/>
                <p:nvPr/>
              </p:nvSpPr>
              <p:spPr>
                <a:xfrm>
                  <a:off x="1779485" y="2480320"/>
                  <a:ext cx="47790" cy="58465"/>
                </a:xfrm>
                <a:custGeom>
                  <a:rect b="b" l="l" r="r" t="t"/>
                  <a:pathLst>
                    <a:path extrusionOk="0" h="1386" w="1133">
                      <a:moveTo>
                        <a:pt x="486" y="0"/>
                      </a:moveTo>
                      <a:cubicBezTo>
                        <a:pt x="436" y="0"/>
                        <a:pt x="383" y="16"/>
                        <a:pt x="325" y="53"/>
                      </a:cubicBezTo>
                      <a:cubicBezTo>
                        <a:pt x="234" y="98"/>
                        <a:pt x="189" y="246"/>
                        <a:pt x="132" y="337"/>
                      </a:cubicBezTo>
                      <a:cubicBezTo>
                        <a:pt x="0" y="755"/>
                        <a:pt x="304" y="1385"/>
                        <a:pt x="664" y="1385"/>
                      </a:cubicBezTo>
                      <a:cubicBezTo>
                        <a:pt x="676" y="1385"/>
                        <a:pt x="688" y="1385"/>
                        <a:pt x="701" y="1383"/>
                      </a:cubicBezTo>
                      <a:cubicBezTo>
                        <a:pt x="939" y="1338"/>
                        <a:pt x="1042" y="1099"/>
                        <a:pt x="1133" y="906"/>
                      </a:cubicBezTo>
                      <a:lnTo>
                        <a:pt x="894" y="439"/>
                      </a:lnTo>
                      <a:cubicBezTo>
                        <a:pt x="821" y="249"/>
                        <a:pt x="683" y="0"/>
                        <a:pt x="486" y="0"/>
                      </a:cubicBezTo>
                      <a:close/>
                    </a:path>
                  </a:pathLst>
                </a:custGeom>
                <a:solidFill>
                  <a:srgbClr val="FACA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5" name="Google Shape;2425;p47"/>
                <p:cNvSpPr/>
                <p:nvPr/>
              </p:nvSpPr>
              <p:spPr>
                <a:xfrm>
                  <a:off x="1901090" y="2468635"/>
                  <a:ext cx="20162" cy="44165"/>
                </a:xfrm>
                <a:custGeom>
                  <a:rect b="b" l="l" r="r" t="t"/>
                  <a:pathLst>
                    <a:path extrusionOk="0" fill="none" h="1047" w="478">
                      <a:moveTo>
                        <a:pt x="91" y="0"/>
                      </a:moveTo>
                      <a:cubicBezTo>
                        <a:pt x="91" y="0"/>
                        <a:pt x="478" y="716"/>
                        <a:pt x="432" y="853"/>
                      </a:cubicBezTo>
                      <a:cubicBezTo>
                        <a:pt x="330" y="1046"/>
                        <a:pt x="0" y="944"/>
                        <a:pt x="0" y="944"/>
                      </a:cubicBezTo>
                    </a:path>
                  </a:pathLst>
                </a:custGeom>
                <a:noFill/>
                <a:ln cap="flat" cmpd="sng" w="3700">
                  <a:solidFill>
                    <a:srgbClr val="C56047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6" name="Google Shape;2426;p47"/>
                <p:cNvSpPr/>
                <p:nvPr/>
              </p:nvSpPr>
              <p:spPr>
                <a:xfrm>
                  <a:off x="1892949" y="2524738"/>
                  <a:ext cx="42222" cy="32101"/>
                </a:xfrm>
                <a:custGeom>
                  <a:rect b="b" l="l" r="r" t="t"/>
                  <a:pathLst>
                    <a:path extrusionOk="0" h="761" w="1001">
                      <a:moveTo>
                        <a:pt x="910" y="0"/>
                      </a:moveTo>
                      <a:lnTo>
                        <a:pt x="0" y="91"/>
                      </a:lnTo>
                      <a:cubicBezTo>
                        <a:pt x="0" y="91"/>
                        <a:pt x="50" y="760"/>
                        <a:pt x="477" y="760"/>
                      </a:cubicBezTo>
                      <a:cubicBezTo>
                        <a:pt x="506" y="760"/>
                        <a:pt x="536" y="757"/>
                        <a:pt x="569" y="751"/>
                      </a:cubicBezTo>
                      <a:cubicBezTo>
                        <a:pt x="1001" y="660"/>
                        <a:pt x="910" y="0"/>
                        <a:pt x="9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7" name="Google Shape;2427;p47"/>
                <p:cNvSpPr/>
                <p:nvPr/>
              </p:nvSpPr>
              <p:spPr>
                <a:xfrm>
                  <a:off x="1928886" y="2459228"/>
                  <a:ext cx="9406" cy="13667"/>
                </a:xfrm>
                <a:custGeom>
                  <a:rect b="b" l="l" r="r" t="t"/>
                  <a:pathLst>
                    <a:path extrusionOk="0" h="324" w="223">
                      <a:moveTo>
                        <a:pt x="77" y="1"/>
                      </a:moveTo>
                      <a:cubicBezTo>
                        <a:pt x="38" y="1"/>
                        <a:pt x="1" y="25"/>
                        <a:pt x="1" y="87"/>
                      </a:cubicBezTo>
                      <a:cubicBezTo>
                        <a:pt x="1" y="132"/>
                        <a:pt x="58" y="223"/>
                        <a:pt x="58" y="269"/>
                      </a:cubicBezTo>
                      <a:cubicBezTo>
                        <a:pt x="75" y="307"/>
                        <a:pt x="105" y="323"/>
                        <a:pt x="133" y="323"/>
                      </a:cubicBezTo>
                      <a:cubicBezTo>
                        <a:pt x="180" y="323"/>
                        <a:pt x="222" y="280"/>
                        <a:pt x="194" y="223"/>
                      </a:cubicBezTo>
                      <a:cubicBezTo>
                        <a:pt x="194" y="178"/>
                        <a:pt x="149" y="132"/>
                        <a:pt x="149" y="30"/>
                      </a:cubicBezTo>
                      <a:cubicBezTo>
                        <a:pt x="130" y="12"/>
                        <a:pt x="103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23326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8" name="Google Shape;2428;p47"/>
                <p:cNvSpPr/>
                <p:nvPr/>
              </p:nvSpPr>
              <p:spPr>
                <a:xfrm>
                  <a:off x="1921210" y="2438896"/>
                  <a:ext cx="22102" cy="9618"/>
                </a:xfrm>
                <a:custGeom>
                  <a:rect b="b" l="l" r="r" t="t"/>
                  <a:pathLst>
                    <a:path extrusionOk="0" fill="none" h="228" w="524">
                      <a:moveTo>
                        <a:pt x="1" y="228"/>
                      </a:moveTo>
                      <a:cubicBezTo>
                        <a:pt x="1" y="228"/>
                        <a:pt x="240" y="0"/>
                        <a:pt x="524" y="182"/>
                      </a:cubicBezTo>
                    </a:path>
                  </a:pathLst>
                </a:custGeom>
                <a:noFill/>
                <a:ln cap="rnd" cmpd="sng" w="2275">
                  <a:solidFill>
                    <a:srgbClr val="23326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9" name="Google Shape;2429;p47"/>
                <p:cNvSpPr/>
                <p:nvPr/>
              </p:nvSpPr>
              <p:spPr>
                <a:xfrm>
                  <a:off x="1865110" y="2475342"/>
                  <a:ext cx="8183" cy="11600"/>
                </a:xfrm>
                <a:custGeom>
                  <a:rect b="b" l="l" r="r" t="t"/>
                  <a:pathLst>
                    <a:path extrusionOk="0" h="275" w="194">
                      <a:moveTo>
                        <a:pt x="53" y="0"/>
                      </a:moveTo>
                      <a:cubicBezTo>
                        <a:pt x="23" y="0"/>
                        <a:pt x="1" y="12"/>
                        <a:pt x="1" y="35"/>
                      </a:cubicBezTo>
                      <a:cubicBezTo>
                        <a:pt x="1" y="125"/>
                        <a:pt x="1" y="171"/>
                        <a:pt x="46" y="216"/>
                      </a:cubicBezTo>
                      <a:cubicBezTo>
                        <a:pt x="46" y="257"/>
                        <a:pt x="69" y="274"/>
                        <a:pt x="97" y="274"/>
                      </a:cubicBezTo>
                      <a:cubicBezTo>
                        <a:pt x="140" y="274"/>
                        <a:pt x="194" y="233"/>
                        <a:pt x="194" y="171"/>
                      </a:cubicBezTo>
                      <a:cubicBezTo>
                        <a:pt x="148" y="125"/>
                        <a:pt x="148" y="80"/>
                        <a:pt x="148" y="35"/>
                      </a:cubicBezTo>
                      <a:cubicBezTo>
                        <a:pt x="120" y="12"/>
                        <a:pt x="83" y="0"/>
                        <a:pt x="53" y="0"/>
                      </a:cubicBezTo>
                      <a:close/>
                    </a:path>
                  </a:pathLst>
                </a:custGeom>
                <a:solidFill>
                  <a:srgbClr val="23326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0" name="Google Shape;2430;p47"/>
                <p:cNvSpPr/>
                <p:nvPr/>
              </p:nvSpPr>
              <p:spPr>
                <a:xfrm>
                  <a:off x="1847395" y="2450876"/>
                  <a:ext cx="25899" cy="15861"/>
                </a:xfrm>
                <a:custGeom>
                  <a:rect b="b" l="l" r="r" t="t"/>
                  <a:pathLst>
                    <a:path extrusionOk="0" fill="none" h="376" w="614">
                      <a:moveTo>
                        <a:pt x="614" y="92"/>
                      </a:moveTo>
                      <a:cubicBezTo>
                        <a:pt x="614" y="92"/>
                        <a:pt x="284" y="1"/>
                        <a:pt x="0" y="376"/>
                      </a:cubicBezTo>
                    </a:path>
                  </a:pathLst>
                </a:custGeom>
                <a:noFill/>
                <a:ln cap="rnd" cmpd="sng" w="2275">
                  <a:solidFill>
                    <a:srgbClr val="23326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1" name="Google Shape;2431;p47"/>
                <p:cNvSpPr/>
                <p:nvPr/>
              </p:nvSpPr>
              <p:spPr>
                <a:xfrm>
                  <a:off x="1959129" y="4513052"/>
                  <a:ext cx="385567" cy="373610"/>
                </a:xfrm>
                <a:custGeom>
                  <a:rect b="b" l="l" r="r" t="t"/>
                  <a:pathLst>
                    <a:path extrusionOk="0" h="8857" w="9141">
                      <a:moveTo>
                        <a:pt x="4968" y="0"/>
                      </a:moveTo>
                      <a:lnTo>
                        <a:pt x="0" y="512"/>
                      </a:lnTo>
                      <a:lnTo>
                        <a:pt x="807" y="6822"/>
                      </a:lnTo>
                      <a:lnTo>
                        <a:pt x="705" y="8857"/>
                      </a:lnTo>
                      <a:lnTo>
                        <a:pt x="8811" y="8811"/>
                      </a:lnTo>
                      <a:cubicBezTo>
                        <a:pt x="9004" y="8811"/>
                        <a:pt x="9141" y="8664"/>
                        <a:pt x="9141" y="8470"/>
                      </a:cubicBezTo>
                      <a:cubicBezTo>
                        <a:pt x="9141" y="8288"/>
                        <a:pt x="9050" y="8186"/>
                        <a:pt x="8902" y="8141"/>
                      </a:cubicBezTo>
                      <a:lnTo>
                        <a:pt x="5446" y="6538"/>
                      </a:lnTo>
                      <a:lnTo>
                        <a:pt x="4968" y="0"/>
                      </a:lnTo>
                      <a:close/>
                    </a:path>
                  </a:pathLst>
                </a:custGeom>
                <a:solidFill>
                  <a:srgbClr val="FACA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2" name="Google Shape;2432;p47"/>
                <p:cNvSpPr/>
                <p:nvPr/>
              </p:nvSpPr>
              <p:spPr>
                <a:xfrm>
                  <a:off x="1971109" y="4788799"/>
                  <a:ext cx="393750" cy="131947"/>
                </a:xfrm>
                <a:custGeom>
                  <a:rect b="b" l="l" r="r" t="t"/>
                  <a:pathLst>
                    <a:path extrusionOk="0" h="3128" w="9335">
                      <a:moveTo>
                        <a:pt x="5116" y="1"/>
                      </a:moveTo>
                      <a:cubicBezTo>
                        <a:pt x="4316" y="314"/>
                        <a:pt x="3428" y="408"/>
                        <a:pt x="2645" y="408"/>
                      </a:cubicBezTo>
                      <a:cubicBezTo>
                        <a:pt x="1436" y="408"/>
                        <a:pt x="478" y="182"/>
                        <a:pt x="478" y="182"/>
                      </a:cubicBezTo>
                      <a:lnTo>
                        <a:pt x="0" y="2979"/>
                      </a:lnTo>
                      <a:cubicBezTo>
                        <a:pt x="0" y="3025"/>
                        <a:pt x="46" y="3127"/>
                        <a:pt x="137" y="3127"/>
                      </a:cubicBezTo>
                      <a:lnTo>
                        <a:pt x="9141" y="3127"/>
                      </a:lnTo>
                      <a:cubicBezTo>
                        <a:pt x="9334" y="3127"/>
                        <a:pt x="9186" y="2172"/>
                        <a:pt x="9186" y="2172"/>
                      </a:cubicBezTo>
                      <a:cubicBezTo>
                        <a:pt x="9141" y="1933"/>
                        <a:pt x="8948" y="1649"/>
                        <a:pt x="8811" y="1558"/>
                      </a:cubicBezTo>
                      <a:lnTo>
                        <a:pt x="5116" y="1"/>
                      </a:lnTo>
                      <a:close/>
                    </a:path>
                  </a:pathLst>
                </a:custGeom>
                <a:solidFill>
                  <a:srgbClr val="E8EEF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3" name="Google Shape;2433;p47"/>
                <p:cNvSpPr/>
                <p:nvPr/>
              </p:nvSpPr>
              <p:spPr>
                <a:xfrm>
                  <a:off x="2198881" y="4794578"/>
                  <a:ext cx="22102" cy="37922"/>
                </a:xfrm>
                <a:custGeom>
                  <a:rect b="b" l="l" r="r" t="t"/>
                  <a:pathLst>
                    <a:path extrusionOk="0" fill="none" h="899" w="524">
                      <a:moveTo>
                        <a:pt x="524" y="0"/>
                      </a:moveTo>
                      <a:cubicBezTo>
                        <a:pt x="330" y="284"/>
                        <a:pt x="137" y="568"/>
                        <a:pt x="1" y="898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4" name="Google Shape;2434;p47"/>
                <p:cNvSpPr/>
                <p:nvPr/>
              </p:nvSpPr>
              <p:spPr>
                <a:xfrm>
                  <a:off x="2222881" y="4806558"/>
                  <a:ext cx="17758" cy="32143"/>
                </a:xfrm>
                <a:custGeom>
                  <a:rect b="b" l="l" r="r" t="t"/>
                  <a:pathLst>
                    <a:path extrusionOk="0" fill="none" h="762" w="421">
                      <a:moveTo>
                        <a:pt x="421" y="0"/>
                      </a:moveTo>
                      <a:cubicBezTo>
                        <a:pt x="193" y="284"/>
                        <a:pt x="136" y="478"/>
                        <a:pt x="0" y="762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5" name="Google Shape;2435;p47"/>
                <p:cNvSpPr/>
                <p:nvPr/>
              </p:nvSpPr>
              <p:spPr>
                <a:xfrm>
                  <a:off x="2240597" y="4814699"/>
                  <a:ext cx="16366" cy="29781"/>
                </a:xfrm>
                <a:custGeom>
                  <a:rect b="b" l="l" r="r" t="t"/>
                  <a:pathLst>
                    <a:path extrusionOk="0" fill="none" h="706" w="388">
                      <a:moveTo>
                        <a:pt x="387" y="1"/>
                      </a:moveTo>
                      <a:cubicBezTo>
                        <a:pt x="239" y="182"/>
                        <a:pt x="103" y="467"/>
                        <a:pt x="1" y="705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6" name="Google Shape;2436;p47"/>
                <p:cNvSpPr/>
                <p:nvPr/>
              </p:nvSpPr>
              <p:spPr>
                <a:xfrm>
                  <a:off x="1973007" y="4892399"/>
                  <a:ext cx="387508" cy="1940"/>
                </a:xfrm>
                <a:custGeom>
                  <a:rect b="b" l="l" r="r" t="t"/>
                  <a:pathLst>
                    <a:path extrusionOk="0" fill="none" h="46" w="9187">
                      <a:moveTo>
                        <a:pt x="1" y="46"/>
                      </a:moveTo>
                      <a:lnTo>
                        <a:pt x="9187" y="0"/>
                      </a:ln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7" name="Google Shape;2437;p47"/>
                <p:cNvSpPr/>
                <p:nvPr/>
              </p:nvSpPr>
              <p:spPr>
                <a:xfrm>
                  <a:off x="1983088" y="4838659"/>
                  <a:ext cx="99798" cy="55681"/>
                </a:xfrm>
                <a:custGeom>
                  <a:rect b="b" l="l" r="r" t="t"/>
                  <a:pathLst>
                    <a:path extrusionOk="0" fill="none" h="1320" w="2366">
                      <a:moveTo>
                        <a:pt x="0" y="1"/>
                      </a:moveTo>
                      <a:cubicBezTo>
                        <a:pt x="0" y="1"/>
                        <a:pt x="2183" y="46"/>
                        <a:pt x="2365" y="1320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8" name="Google Shape;2438;p47"/>
                <p:cNvSpPr/>
                <p:nvPr/>
              </p:nvSpPr>
              <p:spPr>
                <a:xfrm>
                  <a:off x="2280879" y="4840599"/>
                  <a:ext cx="29779" cy="53741"/>
                </a:xfrm>
                <a:custGeom>
                  <a:rect b="b" l="l" r="r" t="t"/>
                  <a:pathLst>
                    <a:path extrusionOk="0" fill="none" h="1274" w="706">
                      <a:moveTo>
                        <a:pt x="706" y="0"/>
                      </a:moveTo>
                      <a:cubicBezTo>
                        <a:pt x="706" y="0"/>
                        <a:pt x="137" y="853"/>
                        <a:pt x="1" y="1274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9" name="Google Shape;2439;p47"/>
                <p:cNvSpPr/>
                <p:nvPr/>
              </p:nvSpPr>
              <p:spPr>
                <a:xfrm>
                  <a:off x="1691540" y="3268078"/>
                  <a:ext cx="527545" cy="1488620"/>
                </a:xfrm>
                <a:custGeom>
                  <a:rect b="b" l="l" r="r" t="t"/>
                  <a:pathLst>
                    <a:path extrusionOk="0" h="35290" w="12507">
                      <a:moveTo>
                        <a:pt x="375" y="0"/>
                      </a:moveTo>
                      <a:cubicBezTo>
                        <a:pt x="0" y="1660"/>
                        <a:pt x="796" y="4309"/>
                        <a:pt x="2786" y="8197"/>
                      </a:cubicBezTo>
                      <a:cubicBezTo>
                        <a:pt x="3979" y="18611"/>
                        <a:pt x="5162" y="35290"/>
                        <a:pt x="5162" y="35290"/>
                      </a:cubicBezTo>
                      <a:lnTo>
                        <a:pt x="12506" y="35290"/>
                      </a:lnTo>
                      <a:cubicBezTo>
                        <a:pt x="12506" y="35290"/>
                        <a:pt x="11460" y="12597"/>
                        <a:pt x="10130" y="3025"/>
                      </a:cubicBezTo>
                      <a:lnTo>
                        <a:pt x="375" y="0"/>
                      </a:lnTo>
                      <a:close/>
                    </a:path>
                  </a:pathLst>
                </a:custGeom>
                <a:solidFill>
                  <a:srgbClr val="4B54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0" name="Google Shape;2440;p47"/>
                <p:cNvSpPr/>
                <p:nvPr/>
              </p:nvSpPr>
              <p:spPr>
                <a:xfrm>
                  <a:off x="1849293" y="3613848"/>
                  <a:ext cx="99798" cy="1142850"/>
                </a:xfrm>
                <a:custGeom>
                  <a:rect b="b" l="l" r="r" t="t"/>
                  <a:pathLst>
                    <a:path extrusionOk="0" fill="none" h="27093" w="2366">
                      <a:moveTo>
                        <a:pt x="2365" y="27093"/>
                      </a:moveTo>
                      <a:cubicBezTo>
                        <a:pt x="2365" y="27093"/>
                        <a:pt x="1183" y="10414"/>
                        <a:pt x="1" y="0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E8EEF9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1" name="Google Shape;2441;p47"/>
                <p:cNvSpPr/>
                <p:nvPr/>
              </p:nvSpPr>
              <p:spPr>
                <a:xfrm>
                  <a:off x="1515522" y="4513052"/>
                  <a:ext cx="355873" cy="373610"/>
                </a:xfrm>
                <a:custGeom>
                  <a:rect b="b" l="l" r="r" t="t"/>
                  <a:pathLst>
                    <a:path extrusionOk="0" h="8857" w="8437">
                      <a:moveTo>
                        <a:pt x="5492" y="0"/>
                      </a:moveTo>
                      <a:lnTo>
                        <a:pt x="524" y="512"/>
                      </a:lnTo>
                      <a:lnTo>
                        <a:pt x="92" y="6822"/>
                      </a:lnTo>
                      <a:lnTo>
                        <a:pt x="1" y="8857"/>
                      </a:lnTo>
                      <a:lnTo>
                        <a:pt x="8095" y="8811"/>
                      </a:lnTo>
                      <a:cubicBezTo>
                        <a:pt x="8289" y="8811"/>
                        <a:pt x="8436" y="8664"/>
                        <a:pt x="8436" y="8470"/>
                      </a:cubicBezTo>
                      <a:cubicBezTo>
                        <a:pt x="8436" y="8288"/>
                        <a:pt x="8334" y="8186"/>
                        <a:pt x="8243" y="8141"/>
                      </a:cubicBezTo>
                      <a:lnTo>
                        <a:pt x="4742" y="6538"/>
                      </a:lnTo>
                      <a:lnTo>
                        <a:pt x="5492" y="0"/>
                      </a:lnTo>
                      <a:close/>
                    </a:path>
                  </a:pathLst>
                </a:custGeom>
                <a:solidFill>
                  <a:srgbClr val="FACA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2" name="Google Shape;2442;p47"/>
                <p:cNvSpPr/>
                <p:nvPr/>
              </p:nvSpPr>
              <p:spPr>
                <a:xfrm>
                  <a:off x="1497301" y="4788799"/>
                  <a:ext cx="393750" cy="131947"/>
                </a:xfrm>
                <a:custGeom>
                  <a:rect b="b" l="l" r="r" t="t"/>
                  <a:pathLst>
                    <a:path extrusionOk="0" h="3128" w="9335">
                      <a:moveTo>
                        <a:pt x="5117" y="1"/>
                      </a:moveTo>
                      <a:cubicBezTo>
                        <a:pt x="4316" y="314"/>
                        <a:pt x="3428" y="408"/>
                        <a:pt x="2645" y="408"/>
                      </a:cubicBezTo>
                      <a:cubicBezTo>
                        <a:pt x="1437" y="408"/>
                        <a:pt x="478" y="182"/>
                        <a:pt x="478" y="182"/>
                      </a:cubicBezTo>
                      <a:lnTo>
                        <a:pt x="1" y="2979"/>
                      </a:lnTo>
                      <a:cubicBezTo>
                        <a:pt x="1" y="3025"/>
                        <a:pt x="57" y="3127"/>
                        <a:pt x="148" y="3127"/>
                      </a:cubicBezTo>
                      <a:lnTo>
                        <a:pt x="9153" y="3127"/>
                      </a:lnTo>
                      <a:cubicBezTo>
                        <a:pt x="9335" y="3127"/>
                        <a:pt x="9198" y="2172"/>
                        <a:pt x="9198" y="2172"/>
                      </a:cubicBezTo>
                      <a:cubicBezTo>
                        <a:pt x="9153" y="1933"/>
                        <a:pt x="8959" y="1649"/>
                        <a:pt x="8812" y="1558"/>
                      </a:cubicBezTo>
                      <a:lnTo>
                        <a:pt x="5117" y="1"/>
                      </a:lnTo>
                      <a:close/>
                    </a:path>
                  </a:pathLst>
                </a:custGeom>
                <a:solidFill>
                  <a:srgbClr val="E8EEF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3" name="Google Shape;2443;p47"/>
                <p:cNvSpPr/>
                <p:nvPr/>
              </p:nvSpPr>
              <p:spPr>
                <a:xfrm>
                  <a:off x="1725073" y="4794578"/>
                  <a:ext cx="22102" cy="37922"/>
                </a:xfrm>
                <a:custGeom>
                  <a:rect b="b" l="l" r="r" t="t"/>
                  <a:pathLst>
                    <a:path extrusionOk="0" fill="none" h="899" w="524">
                      <a:moveTo>
                        <a:pt x="524" y="0"/>
                      </a:moveTo>
                      <a:cubicBezTo>
                        <a:pt x="342" y="284"/>
                        <a:pt x="149" y="568"/>
                        <a:pt x="1" y="898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4" name="Google Shape;2444;p47"/>
                <p:cNvSpPr/>
                <p:nvPr/>
              </p:nvSpPr>
              <p:spPr>
                <a:xfrm>
                  <a:off x="1749073" y="4806558"/>
                  <a:ext cx="18264" cy="32143"/>
                </a:xfrm>
                <a:custGeom>
                  <a:rect b="b" l="l" r="r" t="t"/>
                  <a:pathLst>
                    <a:path extrusionOk="0" fill="none" h="762" w="433">
                      <a:moveTo>
                        <a:pt x="432" y="0"/>
                      </a:moveTo>
                      <a:cubicBezTo>
                        <a:pt x="194" y="284"/>
                        <a:pt x="148" y="478"/>
                        <a:pt x="0" y="762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5" name="Google Shape;2445;p47"/>
                <p:cNvSpPr/>
                <p:nvPr/>
              </p:nvSpPr>
              <p:spPr>
                <a:xfrm>
                  <a:off x="1767295" y="4814699"/>
                  <a:ext cx="15860" cy="29781"/>
                </a:xfrm>
                <a:custGeom>
                  <a:rect b="b" l="l" r="r" t="t"/>
                  <a:pathLst>
                    <a:path extrusionOk="0" fill="none" h="706" w="376">
                      <a:moveTo>
                        <a:pt x="376" y="1"/>
                      </a:moveTo>
                      <a:cubicBezTo>
                        <a:pt x="239" y="182"/>
                        <a:pt x="91" y="467"/>
                        <a:pt x="0" y="705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6" name="Google Shape;2446;p47"/>
                <p:cNvSpPr/>
                <p:nvPr/>
              </p:nvSpPr>
              <p:spPr>
                <a:xfrm>
                  <a:off x="1499705" y="4892399"/>
                  <a:ext cx="387508" cy="1940"/>
                </a:xfrm>
                <a:custGeom>
                  <a:rect b="b" l="l" r="r" t="t"/>
                  <a:pathLst>
                    <a:path extrusionOk="0" fill="none" h="46" w="9187">
                      <a:moveTo>
                        <a:pt x="0" y="46"/>
                      </a:moveTo>
                      <a:lnTo>
                        <a:pt x="9187" y="0"/>
                      </a:ln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7" name="Google Shape;2447;p47"/>
                <p:cNvSpPr/>
                <p:nvPr/>
              </p:nvSpPr>
              <p:spPr>
                <a:xfrm>
                  <a:off x="1509280" y="4838659"/>
                  <a:ext cx="100262" cy="55681"/>
                </a:xfrm>
                <a:custGeom>
                  <a:rect b="b" l="l" r="r" t="t"/>
                  <a:pathLst>
                    <a:path extrusionOk="0" fill="none" h="1320" w="2377">
                      <a:moveTo>
                        <a:pt x="1" y="1"/>
                      </a:moveTo>
                      <a:cubicBezTo>
                        <a:pt x="1" y="1"/>
                        <a:pt x="2184" y="46"/>
                        <a:pt x="2377" y="1320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8" name="Google Shape;2448;p47"/>
                <p:cNvSpPr/>
                <p:nvPr/>
              </p:nvSpPr>
              <p:spPr>
                <a:xfrm>
                  <a:off x="1807113" y="4840599"/>
                  <a:ext cx="30243" cy="53741"/>
                </a:xfrm>
                <a:custGeom>
                  <a:rect b="b" l="l" r="r" t="t"/>
                  <a:pathLst>
                    <a:path extrusionOk="0" fill="none" h="1274" w="717">
                      <a:moveTo>
                        <a:pt x="716" y="0"/>
                      </a:moveTo>
                      <a:cubicBezTo>
                        <a:pt x="716" y="0"/>
                        <a:pt x="148" y="853"/>
                        <a:pt x="0" y="1274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4B54A1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9" name="Google Shape;2449;p47"/>
                <p:cNvSpPr/>
                <p:nvPr/>
              </p:nvSpPr>
              <p:spPr>
                <a:xfrm>
                  <a:off x="1469504" y="3347676"/>
                  <a:ext cx="445547" cy="1409022"/>
                </a:xfrm>
                <a:custGeom>
                  <a:rect b="b" l="l" r="r" t="t"/>
                  <a:pathLst>
                    <a:path extrusionOk="0" h="33403" w="10563">
                      <a:moveTo>
                        <a:pt x="10562" y="1"/>
                      </a:moveTo>
                      <a:lnTo>
                        <a:pt x="1228" y="239"/>
                      </a:lnTo>
                      <a:cubicBezTo>
                        <a:pt x="614" y="1899"/>
                        <a:pt x="478" y="4787"/>
                        <a:pt x="1137" y="7584"/>
                      </a:cubicBezTo>
                      <a:cubicBezTo>
                        <a:pt x="1183" y="7777"/>
                        <a:pt x="1183" y="7959"/>
                        <a:pt x="1183" y="8152"/>
                      </a:cubicBezTo>
                      <a:cubicBezTo>
                        <a:pt x="614" y="19669"/>
                        <a:pt x="0" y="33403"/>
                        <a:pt x="0" y="33403"/>
                      </a:cubicBezTo>
                      <a:lnTo>
                        <a:pt x="7299" y="33403"/>
                      </a:lnTo>
                      <a:cubicBezTo>
                        <a:pt x="7299" y="33403"/>
                        <a:pt x="9994" y="4787"/>
                        <a:pt x="10562" y="1"/>
                      </a:cubicBezTo>
                      <a:close/>
                    </a:path>
                  </a:pathLst>
                </a:custGeom>
                <a:solidFill>
                  <a:srgbClr val="4B54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47"/>
                <p:cNvSpPr/>
                <p:nvPr/>
              </p:nvSpPr>
              <p:spPr>
                <a:xfrm>
                  <a:off x="1517463" y="3357758"/>
                  <a:ext cx="51797" cy="1398940"/>
                </a:xfrm>
                <a:custGeom>
                  <a:rect b="b" l="l" r="r" t="t"/>
                  <a:pathLst>
                    <a:path extrusionOk="0" fill="none" h="33164" w="1228">
                      <a:moveTo>
                        <a:pt x="1228" y="0"/>
                      </a:moveTo>
                      <a:cubicBezTo>
                        <a:pt x="614" y="1660"/>
                        <a:pt x="478" y="4548"/>
                        <a:pt x="1137" y="7345"/>
                      </a:cubicBezTo>
                      <a:cubicBezTo>
                        <a:pt x="1183" y="7538"/>
                        <a:pt x="1183" y="7720"/>
                        <a:pt x="1183" y="7913"/>
                      </a:cubicBezTo>
                      <a:cubicBezTo>
                        <a:pt x="614" y="19430"/>
                        <a:pt x="0" y="33164"/>
                        <a:pt x="0" y="33164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E8EEF9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1" name="Google Shape;2451;p47"/>
                <p:cNvSpPr/>
                <p:nvPr/>
              </p:nvSpPr>
              <p:spPr>
                <a:xfrm>
                  <a:off x="1849293" y="3417699"/>
                  <a:ext cx="59980" cy="587518"/>
                </a:xfrm>
                <a:custGeom>
                  <a:rect b="b" l="l" r="r" t="t"/>
                  <a:pathLst>
                    <a:path extrusionOk="0" fill="none" h="13928" w="1422">
                      <a:moveTo>
                        <a:pt x="1" y="13928"/>
                      </a:moveTo>
                      <a:cubicBezTo>
                        <a:pt x="1" y="13928"/>
                        <a:pt x="1092" y="2661"/>
                        <a:pt x="1422" y="1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E8EEF9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2" name="Google Shape;2452;p47"/>
                <p:cNvSpPr/>
                <p:nvPr/>
              </p:nvSpPr>
              <p:spPr>
                <a:xfrm>
                  <a:off x="1549562" y="3467559"/>
                  <a:ext cx="131939" cy="106047"/>
                </a:xfrm>
                <a:custGeom>
                  <a:rect b="b" l="l" r="r" t="t"/>
                  <a:pathLst>
                    <a:path extrusionOk="0" fill="none" h="2514" w="3128">
                      <a:moveTo>
                        <a:pt x="1" y="2513"/>
                      </a:moveTo>
                      <a:cubicBezTo>
                        <a:pt x="1" y="2513"/>
                        <a:pt x="2036" y="2093"/>
                        <a:pt x="3127" y="1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E8EEF9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3" name="Google Shape;2453;p47"/>
                <p:cNvSpPr/>
                <p:nvPr/>
              </p:nvSpPr>
              <p:spPr>
                <a:xfrm>
                  <a:off x="1895311" y="3427781"/>
                  <a:ext cx="51839" cy="126168"/>
                </a:xfrm>
                <a:custGeom>
                  <a:rect b="b" l="l" r="r" t="t"/>
                  <a:pathLst>
                    <a:path extrusionOk="0" fill="none" h="2991" w="1229">
                      <a:moveTo>
                        <a:pt x="1" y="2990"/>
                      </a:moveTo>
                      <a:cubicBezTo>
                        <a:pt x="1" y="2990"/>
                        <a:pt x="706" y="2888"/>
                        <a:pt x="751" y="2604"/>
                      </a:cubicBezTo>
                      <a:cubicBezTo>
                        <a:pt x="854" y="2365"/>
                        <a:pt x="1229" y="0"/>
                        <a:pt x="1229" y="0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E8EEF9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4" name="Google Shape;2454;p47"/>
                <p:cNvSpPr/>
                <p:nvPr/>
              </p:nvSpPr>
              <p:spPr>
                <a:xfrm>
                  <a:off x="2044966" y="3447902"/>
                  <a:ext cx="92079" cy="99804"/>
                </a:xfrm>
                <a:custGeom>
                  <a:rect b="b" l="l" r="r" t="t"/>
                  <a:pathLst>
                    <a:path extrusionOk="0" fill="none" h="2366" w="2183">
                      <a:moveTo>
                        <a:pt x="0" y="1"/>
                      </a:moveTo>
                      <a:cubicBezTo>
                        <a:pt x="0" y="1"/>
                        <a:pt x="478" y="2275"/>
                        <a:pt x="2183" y="2366"/>
                      </a:cubicBezTo>
                    </a:path>
                  </a:pathLst>
                </a:custGeom>
                <a:noFill/>
                <a:ln cap="flat" cmpd="sng" w="4825">
                  <a:solidFill>
                    <a:srgbClr val="E8EEF9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5" name="Google Shape;2455;p47"/>
                <p:cNvSpPr/>
                <p:nvPr/>
              </p:nvSpPr>
              <p:spPr>
                <a:xfrm>
                  <a:off x="1473342" y="4698655"/>
                  <a:ext cx="307914" cy="42"/>
                </a:xfrm>
                <a:custGeom>
                  <a:rect b="b" l="l" r="r" t="t"/>
                  <a:pathLst>
                    <a:path extrusionOk="0" h="1" w="7300">
                      <a:moveTo>
                        <a:pt x="0" y="0"/>
                      </a:moveTo>
                      <a:lnTo>
                        <a:pt x="7299" y="0"/>
                      </a:lnTo>
                      <a:close/>
                    </a:path>
                  </a:pathLst>
                </a:custGeom>
                <a:solidFill>
                  <a:srgbClr val="E8EEF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6" name="Google Shape;2456;p47"/>
                <p:cNvSpPr/>
                <p:nvPr/>
              </p:nvSpPr>
              <p:spPr>
                <a:xfrm>
                  <a:off x="1904928" y="4698655"/>
                  <a:ext cx="309812" cy="42"/>
                </a:xfrm>
                <a:custGeom>
                  <a:rect b="b" l="l" r="r" t="t"/>
                  <a:pathLst>
                    <a:path extrusionOk="0" h="1" w="7345">
                      <a:moveTo>
                        <a:pt x="0" y="0"/>
                      </a:moveTo>
                      <a:lnTo>
                        <a:pt x="7345" y="0"/>
                      </a:lnTo>
                      <a:close/>
                    </a:path>
                  </a:pathLst>
                </a:custGeom>
                <a:solidFill>
                  <a:srgbClr val="E8EEF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7" name="Google Shape;2457;p47"/>
                <p:cNvSpPr/>
                <p:nvPr/>
              </p:nvSpPr>
              <p:spPr>
                <a:xfrm>
                  <a:off x="2012825" y="2816303"/>
                  <a:ext cx="611441" cy="346065"/>
                </a:xfrm>
                <a:custGeom>
                  <a:rect b="b" l="l" r="r" t="t"/>
                  <a:pathLst>
                    <a:path extrusionOk="0" h="8204" w="14496">
                      <a:moveTo>
                        <a:pt x="12131" y="1"/>
                      </a:moveTo>
                      <a:cubicBezTo>
                        <a:pt x="12131" y="1"/>
                        <a:pt x="7611" y="3413"/>
                        <a:pt x="6576" y="3413"/>
                      </a:cubicBezTo>
                      <a:cubicBezTo>
                        <a:pt x="6563" y="3413"/>
                        <a:pt x="6550" y="3413"/>
                        <a:pt x="6538" y="3411"/>
                      </a:cubicBezTo>
                      <a:cubicBezTo>
                        <a:pt x="5924" y="3366"/>
                        <a:pt x="4321" y="853"/>
                        <a:pt x="4321" y="853"/>
                      </a:cubicBezTo>
                      <a:lnTo>
                        <a:pt x="0" y="3787"/>
                      </a:lnTo>
                      <a:cubicBezTo>
                        <a:pt x="0" y="3787"/>
                        <a:pt x="3327" y="8204"/>
                        <a:pt x="6177" y="8204"/>
                      </a:cubicBezTo>
                      <a:cubicBezTo>
                        <a:pt x="6237" y="8204"/>
                        <a:pt x="6296" y="8202"/>
                        <a:pt x="6356" y="8198"/>
                      </a:cubicBezTo>
                      <a:cubicBezTo>
                        <a:pt x="10051" y="7959"/>
                        <a:pt x="14496" y="2707"/>
                        <a:pt x="14496" y="2707"/>
                      </a:cubicBezTo>
                      <a:lnTo>
                        <a:pt x="12131" y="1"/>
                      </a:lnTo>
                      <a:close/>
                    </a:path>
                  </a:pathLst>
                </a:custGeom>
                <a:solidFill>
                  <a:srgbClr val="FACA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8" name="Google Shape;2458;p47"/>
                <p:cNvSpPr/>
                <p:nvPr/>
              </p:nvSpPr>
              <p:spPr>
                <a:xfrm>
                  <a:off x="1415767" y="2608639"/>
                  <a:ext cx="728955" cy="857064"/>
                </a:xfrm>
                <a:custGeom>
                  <a:rect b="b" l="l" r="r" t="t"/>
                  <a:pathLst>
                    <a:path extrusionOk="0" h="20318" w="17282">
                      <a:moveTo>
                        <a:pt x="8380" y="1"/>
                      </a:moveTo>
                      <a:cubicBezTo>
                        <a:pt x="1" y="2229"/>
                        <a:pt x="1934" y="20317"/>
                        <a:pt x="1934" y="20317"/>
                      </a:cubicBezTo>
                      <a:lnTo>
                        <a:pt x="17282" y="20317"/>
                      </a:lnTo>
                      <a:cubicBezTo>
                        <a:pt x="17282" y="20317"/>
                        <a:pt x="17191" y="16532"/>
                        <a:pt x="16247" y="9335"/>
                      </a:cubicBezTo>
                      <a:cubicBezTo>
                        <a:pt x="15247" y="2082"/>
                        <a:pt x="11836" y="331"/>
                        <a:pt x="11836" y="331"/>
                      </a:cubicBezTo>
                      <a:cubicBezTo>
                        <a:pt x="11836" y="331"/>
                        <a:pt x="11225" y="863"/>
                        <a:pt x="10260" y="863"/>
                      </a:cubicBezTo>
                      <a:cubicBezTo>
                        <a:pt x="10188" y="863"/>
                        <a:pt x="10115" y="860"/>
                        <a:pt x="10040" y="854"/>
                      </a:cubicBezTo>
                      <a:cubicBezTo>
                        <a:pt x="8994" y="751"/>
                        <a:pt x="8380" y="1"/>
                        <a:pt x="8380" y="1"/>
                      </a:cubicBezTo>
                      <a:close/>
                    </a:path>
                  </a:pathLst>
                </a:custGeom>
                <a:solidFill>
                  <a:srgbClr val="EC646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9" name="Google Shape;2459;p47"/>
                <p:cNvSpPr/>
                <p:nvPr/>
              </p:nvSpPr>
              <p:spPr>
                <a:xfrm>
                  <a:off x="1915009" y="2622559"/>
                  <a:ext cx="325630" cy="411532"/>
                </a:xfrm>
                <a:custGeom>
                  <a:rect b="b" l="l" r="r" t="t"/>
                  <a:pathLst>
                    <a:path extrusionOk="0" h="9756" w="7720">
                      <a:moveTo>
                        <a:pt x="0" y="1"/>
                      </a:moveTo>
                      <a:lnTo>
                        <a:pt x="3274" y="9755"/>
                      </a:lnTo>
                      <a:lnTo>
                        <a:pt x="7720" y="6629"/>
                      </a:lnTo>
                      <a:cubicBezTo>
                        <a:pt x="5878" y="4116"/>
                        <a:pt x="5264" y="2468"/>
                        <a:pt x="3320" y="1047"/>
                      </a:cubicBezTo>
                      <a:cubicBezTo>
                        <a:pt x="2376" y="421"/>
                        <a:pt x="955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EC646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0" name="Google Shape;2460;p47"/>
                <p:cNvSpPr/>
                <p:nvPr/>
              </p:nvSpPr>
              <p:spPr>
                <a:xfrm>
                  <a:off x="1513624" y="3128032"/>
                  <a:ext cx="465667" cy="517495"/>
                </a:xfrm>
                <a:custGeom>
                  <a:rect b="b" l="l" r="r" t="t"/>
                  <a:pathLst>
                    <a:path extrusionOk="0" h="12268" w="11040">
                      <a:moveTo>
                        <a:pt x="4355" y="1"/>
                      </a:moveTo>
                      <a:lnTo>
                        <a:pt x="0" y="9005"/>
                      </a:lnTo>
                      <a:lnTo>
                        <a:pt x="6674" y="12268"/>
                      </a:lnTo>
                      <a:lnTo>
                        <a:pt x="11040" y="3275"/>
                      </a:lnTo>
                      <a:lnTo>
                        <a:pt x="4355" y="1"/>
                      </a:lnTo>
                      <a:close/>
                    </a:path>
                  </a:pathLst>
                </a:custGeom>
                <a:solidFill>
                  <a:srgbClr val="E8EEF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1" name="Google Shape;2461;p47"/>
                <p:cNvSpPr/>
                <p:nvPr/>
              </p:nvSpPr>
              <p:spPr>
                <a:xfrm>
                  <a:off x="1759154" y="3145242"/>
                  <a:ext cx="169774" cy="102714"/>
                </a:xfrm>
                <a:custGeom>
                  <a:rect b="b" l="l" r="r" t="t"/>
                  <a:pathLst>
                    <a:path extrusionOk="0" h="2435" w="4025">
                      <a:moveTo>
                        <a:pt x="379" y="1"/>
                      </a:moveTo>
                      <a:cubicBezTo>
                        <a:pt x="331" y="1"/>
                        <a:pt x="271" y="38"/>
                        <a:pt x="239" y="70"/>
                      </a:cubicBezTo>
                      <a:lnTo>
                        <a:pt x="0" y="593"/>
                      </a:lnTo>
                      <a:lnTo>
                        <a:pt x="3741" y="2435"/>
                      </a:lnTo>
                      <a:lnTo>
                        <a:pt x="3979" y="1912"/>
                      </a:lnTo>
                      <a:cubicBezTo>
                        <a:pt x="4025" y="1821"/>
                        <a:pt x="3979" y="1730"/>
                        <a:pt x="3934" y="1730"/>
                      </a:cubicBezTo>
                      <a:lnTo>
                        <a:pt x="432" y="25"/>
                      </a:lnTo>
                      <a:cubicBezTo>
                        <a:pt x="419" y="8"/>
                        <a:pt x="400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4B54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2" name="Google Shape;2462;p47"/>
                <p:cNvSpPr/>
                <p:nvPr/>
              </p:nvSpPr>
              <p:spPr>
                <a:xfrm>
                  <a:off x="1827233" y="3143302"/>
                  <a:ext cx="59980" cy="49480"/>
                </a:xfrm>
                <a:custGeom>
                  <a:rect b="b" l="l" r="r" t="t"/>
                  <a:pathLst>
                    <a:path extrusionOk="0" h="1173" w="1422">
                      <a:moveTo>
                        <a:pt x="685" y="300"/>
                      </a:moveTo>
                      <a:cubicBezTo>
                        <a:pt x="740" y="300"/>
                        <a:pt x="799" y="317"/>
                        <a:pt x="853" y="355"/>
                      </a:cubicBezTo>
                      <a:cubicBezTo>
                        <a:pt x="990" y="400"/>
                        <a:pt x="1046" y="582"/>
                        <a:pt x="990" y="730"/>
                      </a:cubicBezTo>
                      <a:cubicBezTo>
                        <a:pt x="931" y="818"/>
                        <a:pt x="853" y="873"/>
                        <a:pt x="765" y="873"/>
                      </a:cubicBezTo>
                      <a:cubicBezTo>
                        <a:pt x="717" y="873"/>
                        <a:pt x="667" y="857"/>
                        <a:pt x="614" y="821"/>
                      </a:cubicBezTo>
                      <a:cubicBezTo>
                        <a:pt x="478" y="776"/>
                        <a:pt x="376" y="582"/>
                        <a:pt x="478" y="446"/>
                      </a:cubicBezTo>
                      <a:cubicBezTo>
                        <a:pt x="507" y="352"/>
                        <a:pt x="590" y="300"/>
                        <a:pt x="685" y="300"/>
                      </a:cubicBezTo>
                      <a:close/>
                      <a:moveTo>
                        <a:pt x="669" y="1"/>
                      </a:moveTo>
                      <a:cubicBezTo>
                        <a:pt x="444" y="1"/>
                        <a:pt x="238" y="105"/>
                        <a:pt x="137" y="298"/>
                      </a:cubicBezTo>
                      <a:cubicBezTo>
                        <a:pt x="1" y="582"/>
                        <a:pt x="137" y="969"/>
                        <a:pt x="478" y="1105"/>
                      </a:cubicBezTo>
                      <a:cubicBezTo>
                        <a:pt x="566" y="1151"/>
                        <a:pt x="662" y="1173"/>
                        <a:pt x="757" y="1173"/>
                      </a:cubicBezTo>
                      <a:cubicBezTo>
                        <a:pt x="971" y="1173"/>
                        <a:pt x="1180" y="1063"/>
                        <a:pt x="1274" y="866"/>
                      </a:cubicBezTo>
                      <a:cubicBezTo>
                        <a:pt x="1422" y="582"/>
                        <a:pt x="1274" y="207"/>
                        <a:pt x="990" y="71"/>
                      </a:cubicBezTo>
                      <a:cubicBezTo>
                        <a:pt x="884" y="23"/>
                        <a:pt x="775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4B54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3" name="Google Shape;2463;p47"/>
                <p:cNvSpPr/>
                <p:nvPr/>
              </p:nvSpPr>
              <p:spPr>
                <a:xfrm>
                  <a:off x="1307870" y="2914167"/>
                  <a:ext cx="477225" cy="521798"/>
                </a:xfrm>
                <a:custGeom>
                  <a:rect b="b" l="l" r="r" t="t"/>
                  <a:pathLst>
                    <a:path extrusionOk="0" h="12370" w="11314">
                      <a:moveTo>
                        <a:pt x="2650" y="0"/>
                      </a:moveTo>
                      <a:cubicBezTo>
                        <a:pt x="2650" y="0"/>
                        <a:pt x="1" y="5218"/>
                        <a:pt x="751" y="7776"/>
                      </a:cubicBezTo>
                      <a:cubicBezTo>
                        <a:pt x="1513" y="10278"/>
                        <a:pt x="9949" y="12370"/>
                        <a:pt x="9949" y="12370"/>
                      </a:cubicBezTo>
                      <a:lnTo>
                        <a:pt x="11313" y="9095"/>
                      </a:lnTo>
                      <a:cubicBezTo>
                        <a:pt x="11313" y="9095"/>
                        <a:pt x="6061" y="6685"/>
                        <a:pt x="6152" y="5832"/>
                      </a:cubicBezTo>
                      <a:cubicBezTo>
                        <a:pt x="6197" y="5025"/>
                        <a:pt x="7527" y="2137"/>
                        <a:pt x="7527" y="2137"/>
                      </a:cubicBezTo>
                      <a:lnTo>
                        <a:pt x="2650" y="0"/>
                      </a:lnTo>
                      <a:close/>
                    </a:path>
                  </a:pathLst>
                </a:custGeom>
                <a:solidFill>
                  <a:srgbClr val="FACA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4" name="Google Shape;2464;p47"/>
                <p:cNvSpPr/>
                <p:nvPr/>
              </p:nvSpPr>
              <p:spPr>
                <a:xfrm>
                  <a:off x="1591278" y="3239773"/>
                  <a:ext cx="347732" cy="236813"/>
                </a:xfrm>
                <a:custGeom>
                  <a:rect b="b" l="l" r="r" t="t"/>
                  <a:pathLst>
                    <a:path extrusionOk="0" h="5614" w="8244">
                      <a:moveTo>
                        <a:pt x="1900" y="1"/>
                      </a:moveTo>
                      <a:lnTo>
                        <a:pt x="1" y="3605"/>
                      </a:lnTo>
                      <a:cubicBezTo>
                        <a:pt x="2384" y="4441"/>
                        <a:pt x="5962" y="5614"/>
                        <a:pt x="6513" y="5614"/>
                      </a:cubicBezTo>
                      <a:cubicBezTo>
                        <a:pt x="6553" y="5614"/>
                        <a:pt x="6577" y="5607"/>
                        <a:pt x="6584" y="5594"/>
                      </a:cubicBezTo>
                      <a:cubicBezTo>
                        <a:pt x="6686" y="5401"/>
                        <a:pt x="5788" y="4935"/>
                        <a:pt x="5219" y="4696"/>
                      </a:cubicBezTo>
                      <a:lnTo>
                        <a:pt x="5219" y="4696"/>
                      </a:lnTo>
                      <a:cubicBezTo>
                        <a:pt x="5966" y="4932"/>
                        <a:pt x="6847" y="5263"/>
                        <a:pt x="7201" y="5263"/>
                      </a:cubicBezTo>
                      <a:cubicBezTo>
                        <a:pt x="7272" y="5263"/>
                        <a:pt x="7322" y="5250"/>
                        <a:pt x="7345" y="5219"/>
                      </a:cubicBezTo>
                      <a:cubicBezTo>
                        <a:pt x="7436" y="4980"/>
                        <a:pt x="6402" y="4412"/>
                        <a:pt x="5731" y="4128"/>
                      </a:cubicBezTo>
                      <a:lnTo>
                        <a:pt x="5731" y="4128"/>
                      </a:lnTo>
                      <a:cubicBezTo>
                        <a:pt x="6262" y="4292"/>
                        <a:pt x="7533" y="4793"/>
                        <a:pt x="7965" y="4793"/>
                      </a:cubicBezTo>
                      <a:cubicBezTo>
                        <a:pt x="8042" y="4793"/>
                        <a:pt x="8092" y="4777"/>
                        <a:pt x="8107" y="4742"/>
                      </a:cubicBezTo>
                      <a:cubicBezTo>
                        <a:pt x="8244" y="4457"/>
                        <a:pt x="6357" y="3514"/>
                        <a:pt x="6356" y="3514"/>
                      </a:cubicBezTo>
                      <a:lnTo>
                        <a:pt x="6356" y="3514"/>
                      </a:lnTo>
                      <a:cubicBezTo>
                        <a:pt x="6357" y="3514"/>
                        <a:pt x="7533" y="4018"/>
                        <a:pt x="8007" y="4018"/>
                      </a:cubicBezTo>
                      <a:cubicBezTo>
                        <a:pt x="8111" y="4018"/>
                        <a:pt x="8182" y="3994"/>
                        <a:pt x="8198" y="3934"/>
                      </a:cubicBezTo>
                      <a:cubicBezTo>
                        <a:pt x="8244" y="3650"/>
                        <a:pt x="6072" y="2843"/>
                        <a:pt x="6015" y="2616"/>
                      </a:cubicBezTo>
                      <a:cubicBezTo>
                        <a:pt x="6005" y="2572"/>
                        <a:pt x="6042" y="2557"/>
                        <a:pt x="6106" y="2557"/>
                      </a:cubicBezTo>
                      <a:cubicBezTo>
                        <a:pt x="6242" y="2557"/>
                        <a:pt x="6499" y="2624"/>
                        <a:pt x="6677" y="2624"/>
                      </a:cubicBezTo>
                      <a:cubicBezTo>
                        <a:pt x="6788" y="2624"/>
                        <a:pt x="6868" y="2598"/>
                        <a:pt x="6868" y="2513"/>
                      </a:cubicBezTo>
                      <a:cubicBezTo>
                        <a:pt x="6868" y="2274"/>
                        <a:pt x="1900" y="1"/>
                        <a:pt x="1900" y="1"/>
                      </a:cubicBezTo>
                      <a:close/>
                    </a:path>
                  </a:pathLst>
                </a:custGeom>
                <a:solidFill>
                  <a:srgbClr val="FACAB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5" name="Google Shape;2465;p47"/>
                <p:cNvSpPr/>
                <p:nvPr/>
              </p:nvSpPr>
              <p:spPr>
                <a:xfrm>
                  <a:off x="1385566" y="2608554"/>
                  <a:ext cx="383669" cy="429840"/>
                </a:xfrm>
                <a:custGeom>
                  <a:rect b="b" l="l" r="r" t="t"/>
                  <a:pathLst>
                    <a:path extrusionOk="0" h="10190" w="9096">
                      <a:moveTo>
                        <a:pt x="8884" y="1"/>
                      </a:moveTo>
                      <a:cubicBezTo>
                        <a:pt x="6773" y="1"/>
                        <a:pt x="4701" y="655"/>
                        <a:pt x="3502" y="1799"/>
                      </a:cubicBezTo>
                      <a:cubicBezTo>
                        <a:pt x="1661" y="3550"/>
                        <a:pt x="1" y="7916"/>
                        <a:pt x="1" y="7916"/>
                      </a:cubicBezTo>
                      <a:lnTo>
                        <a:pt x="5878" y="10190"/>
                      </a:lnTo>
                      <a:lnTo>
                        <a:pt x="8436" y="5210"/>
                      </a:lnTo>
                      <a:lnTo>
                        <a:pt x="9096" y="3"/>
                      </a:lnTo>
                      <a:cubicBezTo>
                        <a:pt x="9025" y="2"/>
                        <a:pt x="8954" y="1"/>
                        <a:pt x="8884" y="1"/>
                      </a:cubicBezTo>
                      <a:close/>
                    </a:path>
                  </a:pathLst>
                </a:custGeom>
                <a:solidFill>
                  <a:srgbClr val="EC646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6" name="Google Shape;2466;p47"/>
                <p:cNvSpPr/>
                <p:nvPr/>
              </p:nvSpPr>
              <p:spPr>
                <a:xfrm>
                  <a:off x="1615278" y="2890165"/>
                  <a:ext cx="83938" cy="143927"/>
                </a:xfrm>
                <a:custGeom>
                  <a:rect b="b" l="l" r="r" t="t"/>
                  <a:pathLst>
                    <a:path extrusionOk="0" h="3412" w="1990">
                      <a:moveTo>
                        <a:pt x="0" y="3411"/>
                      </a:moveTo>
                      <a:lnTo>
                        <a:pt x="1990" y="1"/>
                      </a:lnTo>
                      <a:close/>
                    </a:path>
                  </a:pathLst>
                </a:custGeom>
                <a:solidFill>
                  <a:srgbClr val="283C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7" name="Google Shape;2467;p47"/>
                <p:cNvSpPr/>
                <p:nvPr/>
              </p:nvSpPr>
              <p:spPr>
                <a:xfrm>
                  <a:off x="1615278" y="2890165"/>
                  <a:ext cx="83938" cy="143927"/>
                </a:xfrm>
                <a:custGeom>
                  <a:rect b="b" l="l" r="r" t="t"/>
                  <a:pathLst>
                    <a:path extrusionOk="0" fill="none" h="3412" w="1990">
                      <a:moveTo>
                        <a:pt x="0" y="3411"/>
                      </a:moveTo>
                      <a:lnTo>
                        <a:pt x="1990" y="1"/>
                      </a:lnTo>
                    </a:path>
                  </a:pathLst>
                </a:custGeom>
                <a:noFill/>
                <a:ln cap="flat" cmpd="sng" w="3700">
                  <a:solidFill>
                    <a:srgbClr val="283C7A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8" name="Google Shape;2468;p47"/>
                <p:cNvSpPr/>
                <p:nvPr/>
              </p:nvSpPr>
              <p:spPr>
                <a:xfrm>
                  <a:off x="1399485" y="2896408"/>
                  <a:ext cx="239793" cy="97863"/>
                </a:xfrm>
                <a:custGeom>
                  <a:rect b="b" l="l" r="r" t="t"/>
                  <a:pathLst>
                    <a:path extrusionOk="0" h="2320" w="5685">
                      <a:moveTo>
                        <a:pt x="5685" y="232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83C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9" name="Google Shape;2469;p47"/>
                <p:cNvSpPr/>
                <p:nvPr/>
              </p:nvSpPr>
              <p:spPr>
                <a:xfrm>
                  <a:off x="1399485" y="2896408"/>
                  <a:ext cx="239793" cy="97863"/>
                </a:xfrm>
                <a:custGeom>
                  <a:rect b="b" l="l" r="r" t="t"/>
                  <a:pathLst>
                    <a:path extrusionOk="0" fill="none" h="2320" w="5685">
                      <a:moveTo>
                        <a:pt x="5685" y="232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3700">
                  <a:solidFill>
                    <a:srgbClr val="283C7A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0" name="Google Shape;2470;p47"/>
                <p:cNvSpPr/>
                <p:nvPr/>
              </p:nvSpPr>
              <p:spPr>
                <a:xfrm>
                  <a:off x="2067026" y="2804323"/>
                  <a:ext cx="34081" cy="195727"/>
                </a:xfrm>
                <a:custGeom>
                  <a:rect b="b" l="l" r="r" t="t"/>
                  <a:pathLst>
                    <a:path extrusionOk="0" h="4640" w="808">
                      <a:moveTo>
                        <a:pt x="0" y="1"/>
                      </a:moveTo>
                      <a:lnTo>
                        <a:pt x="807" y="4639"/>
                      </a:lnTo>
                      <a:cubicBezTo>
                        <a:pt x="569" y="2604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283C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1" name="Google Shape;2471;p47"/>
                <p:cNvSpPr/>
                <p:nvPr/>
              </p:nvSpPr>
              <p:spPr>
                <a:xfrm>
                  <a:off x="2094823" y="2872406"/>
                  <a:ext cx="124262" cy="85884"/>
                </a:xfrm>
                <a:custGeom>
                  <a:rect b="b" l="l" r="r" t="t"/>
                  <a:pathLst>
                    <a:path extrusionOk="0" h="2036" w="2946">
                      <a:moveTo>
                        <a:pt x="0" y="2036"/>
                      </a:moveTo>
                      <a:lnTo>
                        <a:pt x="2945" y="1"/>
                      </a:lnTo>
                      <a:close/>
                    </a:path>
                  </a:pathLst>
                </a:custGeom>
                <a:solidFill>
                  <a:srgbClr val="283C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2" name="Google Shape;2472;p47"/>
                <p:cNvSpPr/>
                <p:nvPr/>
              </p:nvSpPr>
              <p:spPr>
                <a:xfrm>
                  <a:off x="2094823" y="2872406"/>
                  <a:ext cx="124262" cy="85884"/>
                </a:xfrm>
                <a:custGeom>
                  <a:rect b="b" l="l" r="r" t="t"/>
                  <a:pathLst>
                    <a:path extrusionOk="0" fill="none" h="2036" w="2946">
                      <a:moveTo>
                        <a:pt x="0" y="2036"/>
                      </a:moveTo>
                      <a:lnTo>
                        <a:pt x="2945" y="1"/>
                      </a:lnTo>
                    </a:path>
                  </a:pathLst>
                </a:custGeom>
                <a:noFill/>
                <a:ln cap="flat" cmpd="sng" w="3700">
                  <a:solidFill>
                    <a:srgbClr val="283C7A"/>
                  </a:solidFill>
                  <a:prstDash val="solid"/>
                  <a:miter lim="11369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473" name="Google Shape;2473;p47"/>
            <p:cNvGrpSpPr/>
            <p:nvPr/>
          </p:nvGrpSpPr>
          <p:grpSpPr>
            <a:xfrm>
              <a:off x="6273131" y="2399203"/>
              <a:ext cx="2817371" cy="2533523"/>
              <a:chOff x="6273131" y="2399203"/>
              <a:chExt cx="2817371" cy="2533523"/>
            </a:xfrm>
          </p:grpSpPr>
          <p:sp>
            <p:nvSpPr>
              <p:cNvPr id="2474" name="Google Shape;2474;p47"/>
              <p:cNvSpPr/>
              <p:nvPr/>
            </p:nvSpPr>
            <p:spPr>
              <a:xfrm>
                <a:off x="8405161" y="3712975"/>
                <a:ext cx="60022" cy="62388"/>
              </a:xfrm>
              <a:custGeom>
                <a:rect b="b" l="l" r="r" t="t"/>
                <a:pathLst>
                  <a:path extrusionOk="0" fill="none" h="1479" w="1423">
                    <a:moveTo>
                      <a:pt x="1422" y="717"/>
                    </a:moveTo>
                    <a:cubicBezTo>
                      <a:pt x="1422" y="1138"/>
                      <a:pt x="1081" y="1479"/>
                      <a:pt x="706" y="1479"/>
                    </a:cubicBezTo>
                    <a:cubicBezTo>
                      <a:pt x="285" y="1479"/>
                      <a:pt x="1" y="1138"/>
                      <a:pt x="1" y="717"/>
                    </a:cubicBezTo>
                    <a:cubicBezTo>
                      <a:pt x="1" y="342"/>
                      <a:pt x="285" y="1"/>
                      <a:pt x="706" y="1"/>
                    </a:cubicBezTo>
                    <a:cubicBezTo>
                      <a:pt x="1081" y="1"/>
                      <a:pt x="1422" y="342"/>
                      <a:pt x="1422" y="717"/>
                    </a:cubicBezTo>
                    <a:close/>
                  </a:path>
                </a:pathLst>
              </a:custGeom>
              <a:noFill/>
              <a:ln cap="flat" cmpd="sng" w="4825">
                <a:solidFill>
                  <a:srgbClr val="B9C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47"/>
              <p:cNvSpPr/>
              <p:nvPr/>
            </p:nvSpPr>
            <p:spPr>
              <a:xfrm>
                <a:off x="7959192" y="4550932"/>
                <a:ext cx="254219" cy="42"/>
              </a:xfrm>
              <a:custGeom>
                <a:rect b="b" l="l" r="r" t="t"/>
                <a:pathLst>
                  <a:path extrusionOk="0" fill="none" h="1" w="6027">
                    <a:moveTo>
                      <a:pt x="1" y="1"/>
                    </a:moveTo>
                    <a:lnTo>
                      <a:pt x="6026" y="1"/>
                    </a:lnTo>
                  </a:path>
                </a:pathLst>
              </a:custGeom>
              <a:noFill/>
              <a:ln cap="flat" cmpd="sng" w="4825">
                <a:solidFill>
                  <a:srgbClr val="E8ECF8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47"/>
              <p:cNvSpPr/>
              <p:nvPr/>
            </p:nvSpPr>
            <p:spPr>
              <a:xfrm>
                <a:off x="8195147" y="4436786"/>
                <a:ext cx="165936" cy="42"/>
              </a:xfrm>
              <a:custGeom>
                <a:rect b="b" l="l" r="r" t="t"/>
                <a:pathLst>
                  <a:path extrusionOk="0" fill="none" h="1" w="3934">
                    <a:moveTo>
                      <a:pt x="0" y="1"/>
                    </a:moveTo>
                    <a:lnTo>
                      <a:pt x="3934" y="1"/>
                    </a:lnTo>
                  </a:path>
                </a:pathLst>
              </a:custGeom>
              <a:noFill/>
              <a:ln cap="flat" cmpd="sng" w="4825">
                <a:solidFill>
                  <a:srgbClr val="E8ECF8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47"/>
              <p:cNvSpPr/>
              <p:nvPr/>
            </p:nvSpPr>
            <p:spPr>
              <a:xfrm>
                <a:off x="8782588" y="3921274"/>
                <a:ext cx="42" cy="64286"/>
              </a:xfrm>
              <a:custGeom>
                <a:rect b="b" l="l" r="r" t="t"/>
                <a:pathLst>
                  <a:path extrusionOk="0" fill="none" h="1524" w="1">
                    <a:moveTo>
                      <a:pt x="0" y="0"/>
                    </a:moveTo>
                    <a:lnTo>
                      <a:pt x="0" y="1523"/>
                    </a:lnTo>
                  </a:path>
                </a:pathLst>
              </a:custGeom>
              <a:noFill/>
              <a:ln cap="flat" cmpd="sng" w="4825">
                <a:solidFill>
                  <a:srgbClr val="B9C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47"/>
              <p:cNvSpPr/>
              <p:nvPr/>
            </p:nvSpPr>
            <p:spPr>
              <a:xfrm>
                <a:off x="8750447" y="3953375"/>
                <a:ext cx="64324" cy="42"/>
              </a:xfrm>
              <a:custGeom>
                <a:rect b="b" l="l" r="r" t="t"/>
                <a:pathLst>
                  <a:path extrusionOk="0" fill="none" h="1" w="1525">
                    <a:moveTo>
                      <a:pt x="152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4825">
                <a:solidFill>
                  <a:srgbClr val="B9C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47"/>
              <p:cNvSpPr/>
              <p:nvPr/>
            </p:nvSpPr>
            <p:spPr>
              <a:xfrm>
                <a:off x="8836789" y="3619498"/>
                <a:ext cx="253713" cy="0"/>
              </a:xfrm>
              <a:custGeom>
                <a:rect b="b" l="l" r="r" t="t"/>
                <a:pathLst>
                  <a:path extrusionOk="0" fill="none" h="0" w="6015">
                    <a:moveTo>
                      <a:pt x="0" y="0"/>
                    </a:moveTo>
                    <a:lnTo>
                      <a:pt x="6014" y="0"/>
                    </a:lnTo>
                  </a:path>
                </a:pathLst>
              </a:custGeom>
              <a:noFill/>
              <a:ln cap="flat" cmpd="sng" w="4825">
                <a:solidFill>
                  <a:srgbClr val="B9C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47"/>
              <p:cNvSpPr/>
              <p:nvPr/>
            </p:nvSpPr>
            <p:spPr>
              <a:xfrm>
                <a:off x="7999474" y="2540428"/>
                <a:ext cx="107939" cy="42"/>
              </a:xfrm>
              <a:custGeom>
                <a:rect b="b" l="l" r="r" t="t"/>
                <a:pathLst>
                  <a:path extrusionOk="0" fill="none" h="1" w="2559">
                    <a:moveTo>
                      <a:pt x="1" y="1"/>
                    </a:moveTo>
                    <a:lnTo>
                      <a:pt x="2559" y="1"/>
                    </a:lnTo>
                  </a:path>
                </a:pathLst>
              </a:custGeom>
              <a:noFill/>
              <a:ln cap="rnd" cmpd="sng" w="4825">
                <a:solidFill>
                  <a:srgbClr val="B8C7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47"/>
              <p:cNvSpPr/>
              <p:nvPr/>
            </p:nvSpPr>
            <p:spPr>
              <a:xfrm>
                <a:off x="8174985" y="4465091"/>
                <a:ext cx="42" cy="63822"/>
              </a:xfrm>
              <a:custGeom>
                <a:rect b="b" l="l" r="r" t="t"/>
                <a:pathLst>
                  <a:path extrusionOk="0" fill="none" h="1513" w="1">
                    <a:moveTo>
                      <a:pt x="1" y="0"/>
                    </a:moveTo>
                    <a:lnTo>
                      <a:pt x="1" y="1513"/>
                    </a:lnTo>
                  </a:path>
                </a:pathLst>
              </a:custGeom>
              <a:noFill/>
              <a:ln cap="flat" cmpd="sng" w="4825">
                <a:solidFill>
                  <a:srgbClr val="E8ECF8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47"/>
              <p:cNvSpPr/>
              <p:nvPr/>
            </p:nvSpPr>
            <p:spPr>
              <a:xfrm>
                <a:off x="8143350" y="4496728"/>
                <a:ext cx="63818" cy="42"/>
              </a:xfrm>
              <a:custGeom>
                <a:rect b="b" l="l" r="r" t="t"/>
                <a:pathLst>
                  <a:path extrusionOk="0" fill="none" h="1" w="1513">
                    <a:moveTo>
                      <a:pt x="0" y="1"/>
                    </a:moveTo>
                    <a:lnTo>
                      <a:pt x="1513" y="1"/>
                    </a:lnTo>
                  </a:path>
                </a:pathLst>
              </a:custGeom>
              <a:noFill/>
              <a:ln cap="flat" cmpd="sng" w="4825">
                <a:solidFill>
                  <a:srgbClr val="E8ECF8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47"/>
              <p:cNvSpPr/>
              <p:nvPr/>
            </p:nvSpPr>
            <p:spPr>
              <a:xfrm>
                <a:off x="8141410" y="3641054"/>
                <a:ext cx="347732" cy="42"/>
              </a:xfrm>
              <a:custGeom>
                <a:rect b="b" l="l" r="r" t="t"/>
                <a:pathLst>
                  <a:path extrusionOk="0" fill="none" h="1" w="8244">
                    <a:moveTo>
                      <a:pt x="824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4825">
                <a:solidFill>
                  <a:srgbClr val="B9C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47"/>
              <p:cNvSpPr/>
              <p:nvPr/>
            </p:nvSpPr>
            <p:spPr>
              <a:xfrm>
                <a:off x="7881497" y="3611443"/>
                <a:ext cx="153999" cy="42"/>
              </a:xfrm>
              <a:custGeom>
                <a:rect b="b" l="l" r="r" t="t"/>
                <a:pathLst>
                  <a:path extrusionOk="0" fill="none" h="1" w="3651">
                    <a:moveTo>
                      <a:pt x="365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4825">
                <a:solidFill>
                  <a:srgbClr val="B9C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47"/>
              <p:cNvSpPr/>
              <p:nvPr/>
            </p:nvSpPr>
            <p:spPr>
              <a:xfrm>
                <a:off x="8359143" y="3341305"/>
                <a:ext cx="59980" cy="62388"/>
              </a:xfrm>
              <a:custGeom>
                <a:rect b="b" l="l" r="r" t="t"/>
                <a:pathLst>
                  <a:path extrusionOk="0" fill="none" h="1479" w="1422">
                    <a:moveTo>
                      <a:pt x="1" y="717"/>
                    </a:moveTo>
                    <a:cubicBezTo>
                      <a:pt x="1" y="1138"/>
                      <a:pt x="285" y="1479"/>
                      <a:pt x="705" y="1479"/>
                    </a:cubicBezTo>
                    <a:cubicBezTo>
                      <a:pt x="1092" y="1479"/>
                      <a:pt x="1422" y="1138"/>
                      <a:pt x="1422" y="717"/>
                    </a:cubicBezTo>
                    <a:cubicBezTo>
                      <a:pt x="1422" y="342"/>
                      <a:pt x="1092" y="1"/>
                      <a:pt x="705" y="1"/>
                    </a:cubicBezTo>
                    <a:cubicBezTo>
                      <a:pt x="285" y="1"/>
                      <a:pt x="1" y="342"/>
                      <a:pt x="1" y="717"/>
                    </a:cubicBezTo>
                    <a:close/>
                  </a:path>
                </a:pathLst>
              </a:custGeom>
              <a:noFill/>
              <a:ln cap="flat" cmpd="sng" w="4825">
                <a:solidFill>
                  <a:srgbClr val="B9C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47"/>
              <p:cNvSpPr/>
              <p:nvPr/>
            </p:nvSpPr>
            <p:spPr>
              <a:xfrm>
                <a:off x="8201390" y="4161039"/>
                <a:ext cx="221572" cy="136587"/>
              </a:xfrm>
              <a:custGeom>
                <a:rect b="b" l="l" r="r" t="t"/>
                <a:pathLst>
                  <a:path extrusionOk="0" h="3238" w="5253">
                    <a:moveTo>
                      <a:pt x="0" y="1"/>
                    </a:moveTo>
                    <a:lnTo>
                      <a:pt x="155" y="8"/>
                    </a:lnTo>
                    <a:lnTo>
                      <a:pt x="155" y="8"/>
                    </a:lnTo>
                    <a:cubicBezTo>
                      <a:pt x="104" y="3"/>
                      <a:pt x="52" y="1"/>
                      <a:pt x="0" y="1"/>
                    </a:cubicBezTo>
                    <a:close/>
                    <a:moveTo>
                      <a:pt x="155" y="8"/>
                    </a:moveTo>
                    <a:cubicBezTo>
                      <a:pt x="948" y="83"/>
                      <a:pt x="1663" y="723"/>
                      <a:pt x="1887" y="1524"/>
                    </a:cubicBezTo>
                    <a:cubicBezTo>
                      <a:pt x="1990" y="1808"/>
                      <a:pt x="1990" y="2092"/>
                      <a:pt x="2126" y="2377"/>
                    </a:cubicBezTo>
                    <a:cubicBezTo>
                      <a:pt x="2319" y="2843"/>
                      <a:pt x="2786" y="3127"/>
                      <a:pt x="3263" y="3229"/>
                    </a:cubicBezTo>
                    <a:cubicBezTo>
                      <a:pt x="3319" y="3235"/>
                      <a:pt x="3376" y="3237"/>
                      <a:pt x="3434" y="3237"/>
                    </a:cubicBezTo>
                    <a:cubicBezTo>
                      <a:pt x="3863" y="3237"/>
                      <a:pt x="4313" y="3088"/>
                      <a:pt x="4684" y="2797"/>
                    </a:cubicBezTo>
                    <a:cubicBezTo>
                      <a:pt x="4775" y="2706"/>
                      <a:pt x="4923" y="2604"/>
                      <a:pt x="4968" y="2468"/>
                    </a:cubicBezTo>
                    <a:cubicBezTo>
                      <a:pt x="5253" y="2092"/>
                      <a:pt x="5162" y="1615"/>
                      <a:pt x="4968" y="1183"/>
                    </a:cubicBezTo>
                    <a:cubicBezTo>
                      <a:pt x="4775" y="808"/>
                      <a:pt x="4400" y="523"/>
                      <a:pt x="4070" y="194"/>
                    </a:cubicBezTo>
                    <a:lnTo>
                      <a:pt x="155" y="8"/>
                    </a:ln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47"/>
              <p:cNvSpPr/>
              <p:nvPr/>
            </p:nvSpPr>
            <p:spPr>
              <a:xfrm>
                <a:off x="8049373" y="4097259"/>
                <a:ext cx="367852" cy="212979"/>
              </a:xfrm>
              <a:custGeom>
                <a:rect b="b" l="l" r="r" t="t"/>
                <a:pathLst>
                  <a:path extrusionOk="0" h="5049" w="8721">
                    <a:moveTo>
                      <a:pt x="4502" y="0"/>
                    </a:moveTo>
                    <a:cubicBezTo>
                      <a:pt x="2751" y="0"/>
                      <a:pt x="1046" y="1183"/>
                      <a:pt x="330" y="2888"/>
                    </a:cubicBezTo>
                    <a:cubicBezTo>
                      <a:pt x="91" y="3457"/>
                      <a:pt x="0" y="4218"/>
                      <a:pt x="478" y="4594"/>
                    </a:cubicBezTo>
                    <a:cubicBezTo>
                      <a:pt x="837" y="4907"/>
                      <a:pt x="1348" y="5048"/>
                      <a:pt x="1862" y="5048"/>
                    </a:cubicBezTo>
                    <a:cubicBezTo>
                      <a:pt x="2355" y="5048"/>
                      <a:pt x="2850" y="4918"/>
                      <a:pt x="3218" y="4684"/>
                    </a:cubicBezTo>
                    <a:cubicBezTo>
                      <a:pt x="4264" y="4025"/>
                      <a:pt x="4832" y="2843"/>
                      <a:pt x="6014" y="2274"/>
                    </a:cubicBezTo>
                    <a:cubicBezTo>
                      <a:pt x="6304" y="2145"/>
                      <a:pt x="6629" y="2061"/>
                      <a:pt x="6956" y="2061"/>
                    </a:cubicBezTo>
                    <a:cubicBezTo>
                      <a:pt x="7117" y="2061"/>
                      <a:pt x="7278" y="2081"/>
                      <a:pt x="7435" y="2126"/>
                    </a:cubicBezTo>
                    <a:cubicBezTo>
                      <a:pt x="7913" y="2274"/>
                      <a:pt x="8288" y="2604"/>
                      <a:pt x="8720" y="2843"/>
                    </a:cubicBezTo>
                    <a:cubicBezTo>
                      <a:pt x="7811" y="853"/>
                      <a:pt x="5446" y="0"/>
                      <a:pt x="4502" y="0"/>
                    </a:cubicBezTo>
                    <a:close/>
                  </a:path>
                </a:pathLst>
              </a:custGeom>
              <a:solidFill>
                <a:srgbClr val="E8EE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47"/>
              <p:cNvSpPr/>
              <p:nvPr/>
            </p:nvSpPr>
            <p:spPr>
              <a:xfrm>
                <a:off x="7475810" y="3914904"/>
                <a:ext cx="243674" cy="134731"/>
              </a:xfrm>
              <a:custGeom>
                <a:rect b="b" l="l" r="r" t="t"/>
                <a:pathLst>
                  <a:path extrusionOk="0" h="3194" w="5777">
                    <a:moveTo>
                      <a:pt x="2549" y="0"/>
                    </a:moveTo>
                    <a:cubicBezTo>
                      <a:pt x="2168" y="0"/>
                      <a:pt x="1800" y="44"/>
                      <a:pt x="1467" y="151"/>
                    </a:cubicBezTo>
                    <a:cubicBezTo>
                      <a:pt x="853" y="390"/>
                      <a:pt x="330" y="867"/>
                      <a:pt x="194" y="1481"/>
                    </a:cubicBezTo>
                    <a:cubicBezTo>
                      <a:pt x="1" y="2095"/>
                      <a:pt x="330" y="2857"/>
                      <a:pt x="899" y="3096"/>
                    </a:cubicBezTo>
                    <a:cubicBezTo>
                      <a:pt x="1059" y="3164"/>
                      <a:pt x="1221" y="3193"/>
                      <a:pt x="1383" y="3193"/>
                    </a:cubicBezTo>
                    <a:cubicBezTo>
                      <a:pt x="1899" y="3193"/>
                      <a:pt x="2410" y="2893"/>
                      <a:pt x="2843" y="2573"/>
                    </a:cubicBezTo>
                    <a:cubicBezTo>
                      <a:pt x="3127" y="2334"/>
                      <a:pt x="3411" y="2095"/>
                      <a:pt x="3741" y="1902"/>
                    </a:cubicBezTo>
                    <a:cubicBezTo>
                      <a:pt x="4058" y="1768"/>
                      <a:pt x="4383" y="1709"/>
                      <a:pt x="4706" y="1709"/>
                    </a:cubicBezTo>
                    <a:cubicBezTo>
                      <a:pt x="5068" y="1709"/>
                      <a:pt x="5428" y="1782"/>
                      <a:pt x="5776" y="1902"/>
                    </a:cubicBezTo>
                    <a:lnTo>
                      <a:pt x="3366" y="60"/>
                    </a:lnTo>
                    <a:cubicBezTo>
                      <a:pt x="3093" y="22"/>
                      <a:pt x="2818" y="0"/>
                      <a:pt x="2549" y="0"/>
                    </a:cubicBez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47"/>
              <p:cNvSpPr/>
              <p:nvPr/>
            </p:nvSpPr>
            <p:spPr>
              <a:xfrm>
                <a:off x="7571727" y="3450855"/>
                <a:ext cx="417709" cy="624385"/>
              </a:xfrm>
              <a:custGeom>
                <a:rect b="b" l="l" r="r" t="t"/>
                <a:pathLst>
                  <a:path extrusionOk="0" h="14802" w="9903">
                    <a:moveTo>
                      <a:pt x="2871" y="0"/>
                    </a:moveTo>
                    <a:cubicBezTo>
                      <a:pt x="2457" y="0"/>
                      <a:pt x="2047" y="48"/>
                      <a:pt x="1660" y="170"/>
                    </a:cubicBezTo>
                    <a:cubicBezTo>
                      <a:pt x="853" y="397"/>
                      <a:pt x="148" y="1022"/>
                      <a:pt x="46" y="1773"/>
                    </a:cubicBezTo>
                    <a:cubicBezTo>
                      <a:pt x="1" y="1966"/>
                      <a:pt x="46" y="2159"/>
                      <a:pt x="148" y="2296"/>
                    </a:cubicBezTo>
                    <a:cubicBezTo>
                      <a:pt x="239" y="2489"/>
                      <a:pt x="478" y="2580"/>
                      <a:pt x="660" y="2671"/>
                    </a:cubicBezTo>
                    <a:cubicBezTo>
                      <a:pt x="2706" y="3580"/>
                      <a:pt x="4218" y="5331"/>
                      <a:pt x="4787" y="7321"/>
                    </a:cubicBezTo>
                    <a:cubicBezTo>
                      <a:pt x="5208" y="8742"/>
                      <a:pt x="5117" y="10254"/>
                      <a:pt x="5549" y="11720"/>
                    </a:cubicBezTo>
                    <a:cubicBezTo>
                      <a:pt x="5924" y="13142"/>
                      <a:pt x="6913" y="14563"/>
                      <a:pt x="8527" y="14801"/>
                    </a:cubicBezTo>
                    <a:cubicBezTo>
                      <a:pt x="9903" y="14142"/>
                      <a:pt x="9755" y="12243"/>
                      <a:pt x="9664" y="11061"/>
                    </a:cubicBezTo>
                    <a:cubicBezTo>
                      <a:pt x="9573" y="9162"/>
                      <a:pt x="9528" y="7275"/>
                      <a:pt x="9050" y="5422"/>
                    </a:cubicBezTo>
                    <a:cubicBezTo>
                      <a:pt x="8482" y="2955"/>
                      <a:pt x="6867" y="545"/>
                      <a:pt x="4071" y="113"/>
                    </a:cubicBezTo>
                    <a:cubicBezTo>
                      <a:pt x="3679" y="46"/>
                      <a:pt x="3273" y="0"/>
                      <a:pt x="2871" y="0"/>
                    </a:cubicBezTo>
                    <a:close/>
                  </a:path>
                </a:pathLst>
              </a:custGeom>
              <a:solidFill>
                <a:srgbClr val="94A2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47"/>
              <p:cNvSpPr/>
              <p:nvPr/>
            </p:nvSpPr>
            <p:spPr>
              <a:xfrm>
                <a:off x="7553969" y="3896513"/>
                <a:ext cx="397589" cy="372514"/>
              </a:xfrm>
              <a:custGeom>
                <a:rect b="b" l="l" r="r" t="t"/>
                <a:pathLst>
                  <a:path extrusionOk="0" h="8831" w="9426">
                    <a:moveTo>
                      <a:pt x="3467" y="1"/>
                    </a:moveTo>
                    <a:cubicBezTo>
                      <a:pt x="2050" y="1"/>
                      <a:pt x="302" y="238"/>
                      <a:pt x="1" y="451"/>
                    </a:cubicBezTo>
                    <a:cubicBezTo>
                      <a:pt x="41" y="449"/>
                      <a:pt x="81" y="448"/>
                      <a:pt x="121" y="448"/>
                    </a:cubicBezTo>
                    <a:cubicBezTo>
                      <a:pt x="1141" y="448"/>
                      <a:pt x="1913" y="1007"/>
                      <a:pt x="2559" y="1872"/>
                    </a:cubicBezTo>
                    <a:cubicBezTo>
                      <a:pt x="3457" y="3145"/>
                      <a:pt x="3548" y="4850"/>
                      <a:pt x="4492" y="6135"/>
                    </a:cubicBezTo>
                    <a:cubicBezTo>
                      <a:pt x="5054" y="6787"/>
                      <a:pt x="5060" y="8830"/>
                      <a:pt x="7217" y="8830"/>
                    </a:cubicBezTo>
                    <a:cubicBezTo>
                      <a:pt x="7241" y="8830"/>
                      <a:pt x="7264" y="8830"/>
                      <a:pt x="7288" y="8830"/>
                    </a:cubicBezTo>
                    <a:cubicBezTo>
                      <a:pt x="9426" y="7693"/>
                      <a:pt x="7573" y="3577"/>
                      <a:pt x="7107" y="2440"/>
                    </a:cubicBezTo>
                    <a:cubicBezTo>
                      <a:pt x="6629" y="1485"/>
                      <a:pt x="6152" y="780"/>
                      <a:pt x="5208" y="257"/>
                    </a:cubicBezTo>
                    <a:cubicBezTo>
                      <a:pt x="4922" y="72"/>
                      <a:pt x="4244" y="1"/>
                      <a:pt x="3467" y="1"/>
                    </a:cubicBezTo>
                    <a:close/>
                  </a:path>
                </a:pathLst>
              </a:custGeom>
              <a:solidFill>
                <a:srgbClr val="E8EE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47"/>
              <p:cNvSpPr/>
              <p:nvPr/>
            </p:nvSpPr>
            <p:spPr>
              <a:xfrm>
                <a:off x="7593787" y="3906637"/>
                <a:ext cx="309812" cy="645772"/>
              </a:xfrm>
              <a:custGeom>
                <a:rect b="b" l="l" r="r" t="t"/>
                <a:pathLst>
                  <a:path extrusionOk="0" h="15309" w="7345">
                    <a:moveTo>
                      <a:pt x="440" y="1"/>
                    </a:moveTo>
                    <a:cubicBezTo>
                      <a:pt x="309" y="1"/>
                      <a:pt x="177" y="6"/>
                      <a:pt x="46" y="17"/>
                    </a:cubicBezTo>
                    <a:cubicBezTo>
                      <a:pt x="1" y="17"/>
                      <a:pt x="1" y="63"/>
                      <a:pt x="46" y="63"/>
                    </a:cubicBezTo>
                    <a:cubicBezTo>
                      <a:pt x="121" y="59"/>
                      <a:pt x="196" y="58"/>
                      <a:pt x="269" y="58"/>
                    </a:cubicBezTo>
                    <a:cubicBezTo>
                      <a:pt x="3207" y="58"/>
                      <a:pt x="4805" y="2684"/>
                      <a:pt x="5537" y="5224"/>
                    </a:cubicBezTo>
                    <a:cubicBezTo>
                      <a:pt x="6538" y="8499"/>
                      <a:pt x="6629" y="11909"/>
                      <a:pt x="7243" y="15275"/>
                    </a:cubicBezTo>
                    <a:cubicBezTo>
                      <a:pt x="7243" y="15297"/>
                      <a:pt x="7268" y="15309"/>
                      <a:pt x="7294" y="15309"/>
                    </a:cubicBezTo>
                    <a:cubicBezTo>
                      <a:pt x="7319" y="15309"/>
                      <a:pt x="7345" y="15297"/>
                      <a:pt x="7345" y="15275"/>
                    </a:cubicBezTo>
                    <a:cubicBezTo>
                      <a:pt x="6958" y="12432"/>
                      <a:pt x="6674" y="9590"/>
                      <a:pt x="6060" y="6793"/>
                    </a:cubicBezTo>
                    <a:cubicBezTo>
                      <a:pt x="5640" y="4656"/>
                      <a:pt x="4878" y="2291"/>
                      <a:pt x="3082" y="915"/>
                    </a:cubicBezTo>
                    <a:cubicBezTo>
                      <a:pt x="2331" y="295"/>
                      <a:pt x="1397" y="1"/>
                      <a:pt x="440" y="1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47"/>
              <p:cNvSpPr/>
              <p:nvPr/>
            </p:nvSpPr>
            <p:spPr>
              <a:xfrm>
                <a:off x="7939536" y="3400447"/>
                <a:ext cx="423487" cy="642650"/>
              </a:xfrm>
              <a:custGeom>
                <a:rect b="b" l="l" r="r" t="t"/>
                <a:pathLst>
                  <a:path extrusionOk="0" h="15235" w="10040">
                    <a:moveTo>
                      <a:pt x="7472" y="1"/>
                    </a:moveTo>
                    <a:cubicBezTo>
                      <a:pt x="6498" y="1"/>
                      <a:pt x="5423" y="608"/>
                      <a:pt x="4639" y="1308"/>
                    </a:cubicBezTo>
                    <a:cubicBezTo>
                      <a:pt x="2741" y="3013"/>
                      <a:pt x="1138" y="5526"/>
                      <a:pt x="705" y="7993"/>
                    </a:cubicBezTo>
                    <a:cubicBezTo>
                      <a:pt x="421" y="9550"/>
                      <a:pt x="1" y="13586"/>
                      <a:pt x="2843" y="15235"/>
                    </a:cubicBezTo>
                    <a:cubicBezTo>
                      <a:pt x="3696" y="15189"/>
                      <a:pt x="4400" y="14484"/>
                      <a:pt x="4730" y="13677"/>
                    </a:cubicBezTo>
                    <a:cubicBezTo>
                      <a:pt x="5583" y="11824"/>
                      <a:pt x="5401" y="9744"/>
                      <a:pt x="6583" y="8038"/>
                    </a:cubicBezTo>
                    <a:cubicBezTo>
                      <a:pt x="7197" y="7140"/>
                      <a:pt x="8004" y="6424"/>
                      <a:pt x="8664" y="5571"/>
                    </a:cubicBezTo>
                    <a:cubicBezTo>
                      <a:pt x="9619" y="4343"/>
                      <a:pt x="10039" y="2638"/>
                      <a:pt x="9335" y="1262"/>
                    </a:cubicBezTo>
                    <a:cubicBezTo>
                      <a:pt x="8885" y="347"/>
                      <a:pt x="8207" y="1"/>
                      <a:pt x="7472" y="1"/>
                    </a:cubicBezTo>
                    <a:close/>
                  </a:path>
                </a:pathLst>
              </a:custGeom>
              <a:solidFill>
                <a:srgbClr val="94A2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47"/>
              <p:cNvSpPr/>
              <p:nvPr/>
            </p:nvSpPr>
            <p:spPr>
              <a:xfrm>
                <a:off x="8037352" y="3479581"/>
                <a:ext cx="235997" cy="1002341"/>
              </a:xfrm>
              <a:custGeom>
                <a:rect b="b" l="l" r="r" t="t"/>
                <a:pathLst>
                  <a:path extrusionOk="0" h="23762" w="5595">
                    <a:moveTo>
                      <a:pt x="5538" y="0"/>
                    </a:moveTo>
                    <a:cubicBezTo>
                      <a:pt x="4458" y="57"/>
                      <a:pt x="3605" y="1137"/>
                      <a:pt x="3036" y="1944"/>
                    </a:cubicBezTo>
                    <a:cubicBezTo>
                      <a:pt x="2184" y="3183"/>
                      <a:pt x="1752" y="4741"/>
                      <a:pt x="1377" y="6208"/>
                    </a:cubicBezTo>
                    <a:cubicBezTo>
                      <a:pt x="524" y="9812"/>
                      <a:pt x="376" y="13507"/>
                      <a:pt x="194" y="17156"/>
                    </a:cubicBezTo>
                    <a:cubicBezTo>
                      <a:pt x="46" y="19327"/>
                      <a:pt x="1" y="21510"/>
                      <a:pt x="1" y="23693"/>
                    </a:cubicBezTo>
                    <a:cubicBezTo>
                      <a:pt x="1" y="23739"/>
                      <a:pt x="24" y="23761"/>
                      <a:pt x="46" y="23761"/>
                    </a:cubicBezTo>
                    <a:cubicBezTo>
                      <a:pt x="69" y="23761"/>
                      <a:pt x="92" y="23739"/>
                      <a:pt x="92" y="23693"/>
                    </a:cubicBezTo>
                    <a:cubicBezTo>
                      <a:pt x="137" y="20135"/>
                      <a:pt x="285" y="16588"/>
                      <a:pt x="569" y="13029"/>
                    </a:cubicBezTo>
                    <a:cubicBezTo>
                      <a:pt x="706" y="11278"/>
                      <a:pt x="899" y="9527"/>
                      <a:pt x="1183" y="7822"/>
                    </a:cubicBezTo>
                    <a:cubicBezTo>
                      <a:pt x="1468" y="6208"/>
                      <a:pt x="1843" y="4548"/>
                      <a:pt x="2513" y="3081"/>
                    </a:cubicBezTo>
                    <a:cubicBezTo>
                      <a:pt x="2843" y="2376"/>
                      <a:pt x="3264" y="1762"/>
                      <a:pt x="3741" y="1194"/>
                    </a:cubicBezTo>
                    <a:cubicBezTo>
                      <a:pt x="4219" y="671"/>
                      <a:pt x="4833" y="102"/>
                      <a:pt x="5538" y="102"/>
                    </a:cubicBezTo>
                    <a:cubicBezTo>
                      <a:pt x="5594" y="102"/>
                      <a:pt x="5594" y="0"/>
                      <a:pt x="5538" y="0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47"/>
              <p:cNvSpPr/>
              <p:nvPr/>
            </p:nvSpPr>
            <p:spPr>
              <a:xfrm>
                <a:off x="8258923" y="3853234"/>
                <a:ext cx="317995" cy="208466"/>
              </a:xfrm>
              <a:custGeom>
                <a:rect b="b" l="l" r="r" t="t"/>
                <a:pathLst>
                  <a:path extrusionOk="0" h="4942" w="7539">
                    <a:moveTo>
                      <a:pt x="3256" y="0"/>
                    </a:moveTo>
                    <a:cubicBezTo>
                      <a:pt x="3145" y="0"/>
                      <a:pt x="3040" y="3"/>
                      <a:pt x="2945" y="10"/>
                    </a:cubicBezTo>
                    <a:lnTo>
                      <a:pt x="0" y="999"/>
                    </a:lnTo>
                    <a:cubicBezTo>
                      <a:pt x="37" y="998"/>
                      <a:pt x="74" y="997"/>
                      <a:pt x="111" y="997"/>
                    </a:cubicBezTo>
                    <a:cubicBezTo>
                      <a:pt x="1208" y="997"/>
                      <a:pt x="2246" y="1646"/>
                      <a:pt x="2752" y="2613"/>
                    </a:cubicBezTo>
                    <a:cubicBezTo>
                      <a:pt x="3127" y="3318"/>
                      <a:pt x="3320" y="4273"/>
                      <a:pt x="3980" y="4694"/>
                    </a:cubicBezTo>
                    <a:cubicBezTo>
                      <a:pt x="4264" y="4887"/>
                      <a:pt x="4605" y="4933"/>
                      <a:pt x="4935" y="4933"/>
                    </a:cubicBezTo>
                    <a:cubicBezTo>
                      <a:pt x="5009" y="4938"/>
                      <a:pt x="5084" y="4941"/>
                      <a:pt x="5160" y="4941"/>
                    </a:cubicBezTo>
                    <a:cubicBezTo>
                      <a:pt x="5715" y="4941"/>
                      <a:pt x="6311" y="4790"/>
                      <a:pt x="6731" y="4410"/>
                    </a:cubicBezTo>
                    <a:cubicBezTo>
                      <a:pt x="7390" y="3841"/>
                      <a:pt x="7538" y="2852"/>
                      <a:pt x="7208" y="2045"/>
                    </a:cubicBezTo>
                    <a:cubicBezTo>
                      <a:pt x="6924" y="1238"/>
                      <a:pt x="6310" y="715"/>
                      <a:pt x="5969" y="431"/>
                    </a:cubicBezTo>
                    <a:cubicBezTo>
                      <a:pt x="5307" y="180"/>
                      <a:pt x="4089" y="0"/>
                      <a:pt x="3256" y="0"/>
                    </a:cubicBez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47"/>
              <p:cNvSpPr/>
              <p:nvPr/>
            </p:nvSpPr>
            <p:spPr>
              <a:xfrm>
                <a:off x="8339023" y="3834884"/>
                <a:ext cx="153957" cy="159787"/>
              </a:xfrm>
              <a:custGeom>
                <a:rect b="b" l="l" r="r" t="t"/>
                <a:pathLst>
                  <a:path extrusionOk="0" h="3788" w="3650">
                    <a:moveTo>
                      <a:pt x="524" y="0"/>
                    </a:moveTo>
                    <a:cubicBezTo>
                      <a:pt x="348" y="0"/>
                      <a:pt x="173" y="19"/>
                      <a:pt x="0" y="58"/>
                    </a:cubicBezTo>
                    <a:cubicBezTo>
                      <a:pt x="1091" y="161"/>
                      <a:pt x="2081" y="388"/>
                      <a:pt x="2842" y="1241"/>
                    </a:cubicBezTo>
                    <a:cubicBezTo>
                      <a:pt x="3411" y="1957"/>
                      <a:pt x="3559" y="2855"/>
                      <a:pt x="3559" y="3753"/>
                    </a:cubicBezTo>
                    <a:cubicBezTo>
                      <a:pt x="3581" y="3776"/>
                      <a:pt x="3604" y="3787"/>
                      <a:pt x="3621" y="3787"/>
                    </a:cubicBezTo>
                    <a:cubicBezTo>
                      <a:pt x="3638" y="3787"/>
                      <a:pt x="3650" y="3776"/>
                      <a:pt x="3650" y="3753"/>
                    </a:cubicBezTo>
                    <a:cubicBezTo>
                      <a:pt x="3650" y="2810"/>
                      <a:pt x="3502" y="1866"/>
                      <a:pt x="2888" y="1150"/>
                    </a:cubicBezTo>
                    <a:cubicBezTo>
                      <a:pt x="2299" y="476"/>
                      <a:pt x="1410" y="0"/>
                      <a:pt x="524" y="0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47"/>
              <p:cNvSpPr/>
              <p:nvPr/>
            </p:nvSpPr>
            <p:spPr>
              <a:xfrm>
                <a:off x="8183168" y="3819150"/>
                <a:ext cx="327570" cy="171809"/>
              </a:xfrm>
              <a:custGeom>
                <a:rect b="b" l="l" r="r" t="t"/>
                <a:pathLst>
                  <a:path extrusionOk="0" h="4073" w="7766">
                    <a:moveTo>
                      <a:pt x="3992" y="0"/>
                    </a:moveTo>
                    <a:cubicBezTo>
                      <a:pt x="3828" y="0"/>
                      <a:pt x="3682" y="5"/>
                      <a:pt x="3559" y="11"/>
                    </a:cubicBezTo>
                    <a:cubicBezTo>
                      <a:pt x="2797" y="102"/>
                      <a:pt x="1990" y="250"/>
                      <a:pt x="1376" y="670"/>
                    </a:cubicBezTo>
                    <a:cubicBezTo>
                      <a:pt x="716" y="1102"/>
                      <a:pt x="0" y="1386"/>
                      <a:pt x="46" y="2614"/>
                    </a:cubicBezTo>
                    <a:cubicBezTo>
                      <a:pt x="46" y="3838"/>
                      <a:pt x="635" y="4072"/>
                      <a:pt x="1252" y="4072"/>
                    </a:cubicBezTo>
                    <a:cubicBezTo>
                      <a:pt x="1420" y="4072"/>
                      <a:pt x="1590" y="4055"/>
                      <a:pt x="1751" y="4035"/>
                    </a:cubicBezTo>
                    <a:cubicBezTo>
                      <a:pt x="2513" y="3990"/>
                      <a:pt x="2990" y="3274"/>
                      <a:pt x="3502" y="2751"/>
                    </a:cubicBezTo>
                    <a:cubicBezTo>
                      <a:pt x="4422" y="1792"/>
                      <a:pt x="5747" y="1173"/>
                      <a:pt x="7046" y="1173"/>
                    </a:cubicBezTo>
                    <a:cubicBezTo>
                      <a:pt x="7288" y="1173"/>
                      <a:pt x="7528" y="1194"/>
                      <a:pt x="7765" y="1239"/>
                    </a:cubicBezTo>
                    <a:cubicBezTo>
                      <a:pt x="6745" y="179"/>
                      <a:pt x="5022" y="0"/>
                      <a:pt x="3992" y="0"/>
                    </a:cubicBezTo>
                    <a:close/>
                  </a:path>
                </a:pathLst>
              </a:custGeom>
              <a:solidFill>
                <a:srgbClr val="E8EE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47"/>
              <p:cNvSpPr/>
              <p:nvPr/>
            </p:nvSpPr>
            <p:spPr>
              <a:xfrm>
                <a:off x="8123188" y="3827249"/>
                <a:ext cx="313693" cy="679138"/>
              </a:xfrm>
              <a:custGeom>
                <a:rect b="b" l="l" r="r" t="t"/>
                <a:pathLst>
                  <a:path extrusionOk="0" h="16100" w="7437">
                    <a:moveTo>
                      <a:pt x="7391" y="1"/>
                    </a:moveTo>
                    <a:cubicBezTo>
                      <a:pt x="4924" y="1"/>
                      <a:pt x="2843" y="1615"/>
                      <a:pt x="1797" y="3798"/>
                    </a:cubicBezTo>
                    <a:cubicBezTo>
                      <a:pt x="899" y="5640"/>
                      <a:pt x="615" y="7732"/>
                      <a:pt x="376" y="9721"/>
                    </a:cubicBezTo>
                    <a:cubicBezTo>
                      <a:pt x="149" y="11802"/>
                      <a:pt x="1" y="13928"/>
                      <a:pt x="46" y="16065"/>
                    </a:cubicBezTo>
                    <a:cubicBezTo>
                      <a:pt x="46" y="16088"/>
                      <a:pt x="58" y="16099"/>
                      <a:pt x="69" y="16099"/>
                    </a:cubicBezTo>
                    <a:cubicBezTo>
                      <a:pt x="81" y="16099"/>
                      <a:pt x="92" y="16088"/>
                      <a:pt x="92" y="16065"/>
                    </a:cubicBezTo>
                    <a:cubicBezTo>
                      <a:pt x="331" y="12984"/>
                      <a:pt x="331" y="9858"/>
                      <a:pt x="945" y="6822"/>
                    </a:cubicBezTo>
                    <a:cubicBezTo>
                      <a:pt x="1286" y="5174"/>
                      <a:pt x="1854" y="3605"/>
                      <a:pt x="2934" y="2274"/>
                    </a:cubicBezTo>
                    <a:cubicBezTo>
                      <a:pt x="4071" y="956"/>
                      <a:pt x="5640" y="103"/>
                      <a:pt x="7391" y="58"/>
                    </a:cubicBezTo>
                    <a:cubicBezTo>
                      <a:pt x="7436" y="58"/>
                      <a:pt x="7436" y="1"/>
                      <a:pt x="7391" y="1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47"/>
              <p:cNvSpPr/>
              <p:nvPr/>
            </p:nvSpPr>
            <p:spPr>
              <a:xfrm>
                <a:off x="8055110" y="4126365"/>
                <a:ext cx="237895" cy="372345"/>
              </a:xfrm>
              <a:custGeom>
                <a:rect b="b" l="l" r="r" t="t"/>
                <a:pathLst>
                  <a:path extrusionOk="0" h="8827" w="5640">
                    <a:moveTo>
                      <a:pt x="4730" y="0"/>
                    </a:moveTo>
                    <a:cubicBezTo>
                      <a:pt x="4033" y="0"/>
                      <a:pt x="3346" y="142"/>
                      <a:pt x="2752" y="538"/>
                    </a:cubicBezTo>
                    <a:cubicBezTo>
                      <a:pt x="1990" y="1016"/>
                      <a:pt x="1479" y="1778"/>
                      <a:pt x="1092" y="2630"/>
                    </a:cubicBezTo>
                    <a:cubicBezTo>
                      <a:pt x="285" y="4472"/>
                      <a:pt x="1" y="6837"/>
                      <a:pt x="433" y="8826"/>
                    </a:cubicBezTo>
                    <a:cubicBezTo>
                      <a:pt x="433" y="8826"/>
                      <a:pt x="524" y="8826"/>
                      <a:pt x="478" y="8781"/>
                    </a:cubicBezTo>
                    <a:cubicBezTo>
                      <a:pt x="239" y="6894"/>
                      <a:pt x="387" y="4904"/>
                      <a:pt x="1047" y="3096"/>
                    </a:cubicBezTo>
                    <a:cubicBezTo>
                      <a:pt x="1331" y="2198"/>
                      <a:pt x="1854" y="1345"/>
                      <a:pt x="2559" y="777"/>
                    </a:cubicBezTo>
                    <a:cubicBezTo>
                      <a:pt x="3258" y="270"/>
                      <a:pt x="4059" y="65"/>
                      <a:pt x="4888" y="65"/>
                    </a:cubicBezTo>
                    <a:cubicBezTo>
                      <a:pt x="5137" y="65"/>
                      <a:pt x="5388" y="84"/>
                      <a:pt x="5640" y="118"/>
                    </a:cubicBezTo>
                    <a:lnTo>
                      <a:pt x="5640" y="72"/>
                    </a:lnTo>
                    <a:cubicBezTo>
                      <a:pt x="5339" y="27"/>
                      <a:pt x="5034" y="0"/>
                      <a:pt x="4730" y="0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47"/>
              <p:cNvSpPr/>
              <p:nvPr/>
            </p:nvSpPr>
            <p:spPr>
              <a:xfrm>
                <a:off x="7707715" y="3502697"/>
                <a:ext cx="257762" cy="1079450"/>
              </a:xfrm>
              <a:custGeom>
                <a:rect b="b" l="l" r="r" t="t"/>
                <a:pathLst>
                  <a:path extrusionOk="0" h="25590" w="6111">
                    <a:moveTo>
                      <a:pt x="13" y="0"/>
                    </a:moveTo>
                    <a:cubicBezTo>
                      <a:pt x="0" y="0"/>
                      <a:pt x="13" y="21"/>
                      <a:pt x="51" y="21"/>
                    </a:cubicBezTo>
                    <a:cubicBezTo>
                      <a:pt x="32" y="5"/>
                      <a:pt x="19" y="0"/>
                      <a:pt x="13" y="0"/>
                    </a:cubicBezTo>
                    <a:close/>
                    <a:moveTo>
                      <a:pt x="51" y="21"/>
                    </a:moveTo>
                    <a:cubicBezTo>
                      <a:pt x="1472" y="828"/>
                      <a:pt x="2370" y="2397"/>
                      <a:pt x="3075" y="3818"/>
                    </a:cubicBezTo>
                    <a:cubicBezTo>
                      <a:pt x="3791" y="5284"/>
                      <a:pt x="4257" y="6842"/>
                      <a:pt x="4598" y="8411"/>
                    </a:cubicBezTo>
                    <a:cubicBezTo>
                      <a:pt x="5349" y="11958"/>
                      <a:pt x="5679" y="15653"/>
                      <a:pt x="5826" y="19302"/>
                    </a:cubicBezTo>
                    <a:cubicBezTo>
                      <a:pt x="5872" y="21394"/>
                      <a:pt x="5826" y="23475"/>
                      <a:pt x="5781" y="25555"/>
                    </a:cubicBezTo>
                    <a:cubicBezTo>
                      <a:pt x="5781" y="25578"/>
                      <a:pt x="5804" y="25590"/>
                      <a:pt x="5826" y="25590"/>
                    </a:cubicBezTo>
                    <a:cubicBezTo>
                      <a:pt x="5849" y="25590"/>
                      <a:pt x="5872" y="25578"/>
                      <a:pt x="5872" y="25555"/>
                    </a:cubicBezTo>
                    <a:cubicBezTo>
                      <a:pt x="6111" y="21679"/>
                      <a:pt x="5917" y="17745"/>
                      <a:pt x="5497" y="13902"/>
                    </a:cubicBezTo>
                    <a:cubicBezTo>
                      <a:pt x="5167" y="10537"/>
                      <a:pt x="4689" y="7081"/>
                      <a:pt x="3268" y="4000"/>
                    </a:cubicBezTo>
                    <a:cubicBezTo>
                      <a:pt x="2552" y="2488"/>
                      <a:pt x="1563" y="828"/>
                      <a:pt x="51" y="21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47"/>
              <p:cNvSpPr/>
              <p:nvPr/>
            </p:nvSpPr>
            <p:spPr>
              <a:xfrm>
                <a:off x="7781783" y="4462686"/>
                <a:ext cx="451284" cy="470040"/>
              </a:xfrm>
              <a:custGeom>
                <a:rect b="b" l="l" r="r" t="t"/>
                <a:pathLst>
                  <a:path extrusionOk="0" h="11143" w="10699">
                    <a:moveTo>
                      <a:pt x="0" y="1"/>
                    </a:moveTo>
                    <a:lnTo>
                      <a:pt x="0" y="1808"/>
                    </a:lnTo>
                    <a:cubicBezTo>
                      <a:pt x="0" y="9050"/>
                      <a:pt x="2558" y="11142"/>
                      <a:pt x="2558" y="11142"/>
                    </a:cubicBezTo>
                    <a:lnTo>
                      <a:pt x="8140" y="11142"/>
                    </a:lnTo>
                    <a:cubicBezTo>
                      <a:pt x="8140" y="11142"/>
                      <a:pt x="10698" y="9050"/>
                      <a:pt x="10698" y="1808"/>
                    </a:cubicBezTo>
                    <a:lnTo>
                      <a:pt x="106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47"/>
              <p:cNvSpPr/>
              <p:nvPr/>
            </p:nvSpPr>
            <p:spPr>
              <a:xfrm>
                <a:off x="6862470" y="2554477"/>
                <a:ext cx="152059" cy="182102"/>
              </a:xfrm>
              <a:custGeom>
                <a:rect b="b" l="l" r="r" t="t"/>
                <a:pathLst>
                  <a:path extrusionOk="0" h="4317" w="3605">
                    <a:moveTo>
                      <a:pt x="2559" y="0"/>
                    </a:moveTo>
                    <a:lnTo>
                      <a:pt x="1" y="1751"/>
                    </a:lnTo>
                    <a:lnTo>
                      <a:pt x="239" y="3411"/>
                    </a:lnTo>
                    <a:cubicBezTo>
                      <a:pt x="239" y="3411"/>
                      <a:pt x="281" y="4316"/>
                      <a:pt x="1264" y="4316"/>
                    </a:cubicBezTo>
                    <a:cubicBezTo>
                      <a:pt x="1314" y="4316"/>
                      <a:pt x="1367" y="4314"/>
                      <a:pt x="1422" y="4309"/>
                    </a:cubicBezTo>
                    <a:cubicBezTo>
                      <a:pt x="2604" y="4173"/>
                      <a:pt x="3605" y="2990"/>
                      <a:pt x="3605" y="2990"/>
                    </a:cubicBezTo>
                    <a:lnTo>
                      <a:pt x="2559" y="0"/>
                    </a:ln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47"/>
              <p:cNvSpPr/>
              <p:nvPr/>
            </p:nvSpPr>
            <p:spPr>
              <a:xfrm>
                <a:off x="6772331" y="2427549"/>
                <a:ext cx="218956" cy="230991"/>
              </a:xfrm>
              <a:custGeom>
                <a:rect b="b" l="l" r="r" t="t"/>
                <a:pathLst>
                  <a:path extrusionOk="0" h="5476" w="5191">
                    <a:moveTo>
                      <a:pt x="3060" y="1"/>
                    </a:moveTo>
                    <a:cubicBezTo>
                      <a:pt x="2641" y="1"/>
                      <a:pt x="2180" y="216"/>
                      <a:pt x="1706" y="735"/>
                    </a:cubicBezTo>
                    <a:cubicBezTo>
                      <a:pt x="1001" y="1543"/>
                      <a:pt x="0" y="4760"/>
                      <a:pt x="1376" y="5283"/>
                    </a:cubicBezTo>
                    <a:cubicBezTo>
                      <a:pt x="1676" y="5410"/>
                      <a:pt x="2007" y="5475"/>
                      <a:pt x="2341" y="5475"/>
                    </a:cubicBezTo>
                    <a:cubicBezTo>
                      <a:pt x="3388" y="5475"/>
                      <a:pt x="4479" y="4837"/>
                      <a:pt x="4832" y="3441"/>
                    </a:cubicBezTo>
                    <a:cubicBezTo>
                      <a:pt x="5190" y="1948"/>
                      <a:pt x="4320" y="1"/>
                      <a:pt x="3060" y="1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47"/>
              <p:cNvSpPr/>
              <p:nvPr/>
            </p:nvSpPr>
            <p:spPr>
              <a:xfrm>
                <a:off x="6868249" y="2630700"/>
                <a:ext cx="80100" cy="33619"/>
              </a:xfrm>
              <a:custGeom>
                <a:rect b="b" l="l" r="r" t="t"/>
                <a:pathLst>
                  <a:path extrusionOk="0" fill="none" h="797" w="1899">
                    <a:moveTo>
                      <a:pt x="0" y="706"/>
                    </a:moveTo>
                    <a:cubicBezTo>
                      <a:pt x="0" y="706"/>
                      <a:pt x="1092" y="797"/>
                      <a:pt x="1899" y="1"/>
                    </a:cubicBezTo>
                  </a:path>
                </a:pathLst>
              </a:custGeom>
              <a:noFill/>
              <a:ln cap="flat" cmpd="sng" w="3700">
                <a:solidFill>
                  <a:srgbClr val="C56047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47"/>
              <p:cNvSpPr/>
              <p:nvPr/>
            </p:nvSpPr>
            <p:spPr>
              <a:xfrm>
                <a:off x="6970367" y="2562618"/>
                <a:ext cx="42" cy="4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0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47"/>
              <p:cNvSpPr/>
              <p:nvPr/>
            </p:nvSpPr>
            <p:spPr>
              <a:xfrm>
                <a:off x="6968468" y="2562618"/>
                <a:ext cx="1940" cy="1983"/>
              </a:xfrm>
              <a:custGeom>
                <a:rect b="b" l="l" r="r" t="t"/>
                <a:pathLst>
                  <a:path extrusionOk="0" h="47" w="46">
                    <a:moveTo>
                      <a:pt x="46" y="1"/>
                    </a:moveTo>
                    <a:cubicBezTo>
                      <a:pt x="46" y="1"/>
                      <a:pt x="0" y="1"/>
                      <a:pt x="0" y="46"/>
                    </a:cubicBezTo>
                    <a:lnTo>
                      <a:pt x="46" y="46"/>
                    </a:lnTo>
                    <a:lnTo>
                      <a:pt x="46" y="1"/>
                    </a:lnTo>
                    <a:close/>
                  </a:path>
                </a:pathLst>
              </a:custGeom>
              <a:solidFill>
                <a:srgbClr val="F083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47"/>
              <p:cNvSpPr/>
              <p:nvPr/>
            </p:nvSpPr>
            <p:spPr>
              <a:xfrm>
                <a:off x="6830329" y="2540556"/>
                <a:ext cx="20204" cy="39862"/>
              </a:xfrm>
              <a:custGeom>
                <a:rect b="b" l="l" r="r" t="t"/>
                <a:pathLst>
                  <a:path extrusionOk="0" fill="none" h="945" w="479">
                    <a:moveTo>
                      <a:pt x="478" y="1"/>
                    </a:moveTo>
                    <a:cubicBezTo>
                      <a:pt x="478" y="1"/>
                      <a:pt x="1" y="615"/>
                      <a:pt x="46" y="762"/>
                    </a:cubicBezTo>
                    <a:cubicBezTo>
                      <a:pt x="103" y="944"/>
                      <a:pt x="478" y="899"/>
                      <a:pt x="478" y="899"/>
                    </a:cubicBezTo>
                  </a:path>
                </a:pathLst>
              </a:custGeom>
              <a:noFill/>
              <a:ln cap="flat" cmpd="sng" w="3700">
                <a:solidFill>
                  <a:srgbClr val="C56047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47"/>
              <p:cNvSpPr/>
              <p:nvPr/>
            </p:nvSpPr>
            <p:spPr>
              <a:xfrm>
                <a:off x="6882632" y="2544395"/>
                <a:ext cx="9617" cy="10883"/>
              </a:xfrm>
              <a:custGeom>
                <a:rect b="b" l="l" r="r" t="t"/>
                <a:pathLst>
                  <a:path extrusionOk="0" h="258" w="228">
                    <a:moveTo>
                      <a:pt x="137" y="1"/>
                    </a:moveTo>
                    <a:cubicBezTo>
                      <a:pt x="91" y="1"/>
                      <a:pt x="46" y="57"/>
                      <a:pt x="0" y="103"/>
                    </a:cubicBezTo>
                    <a:cubicBezTo>
                      <a:pt x="0" y="194"/>
                      <a:pt x="46" y="239"/>
                      <a:pt x="91" y="239"/>
                    </a:cubicBezTo>
                    <a:cubicBezTo>
                      <a:pt x="103" y="251"/>
                      <a:pt x="116" y="257"/>
                      <a:pt x="127" y="257"/>
                    </a:cubicBezTo>
                    <a:cubicBezTo>
                      <a:pt x="158" y="257"/>
                      <a:pt x="182" y="215"/>
                      <a:pt x="182" y="148"/>
                    </a:cubicBezTo>
                    <a:cubicBezTo>
                      <a:pt x="228" y="103"/>
                      <a:pt x="182" y="1"/>
                      <a:pt x="137" y="1"/>
                    </a:cubicBezTo>
                    <a:close/>
                  </a:path>
                </a:pathLst>
              </a:custGeom>
              <a:solidFill>
                <a:srgbClr val="1622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47"/>
              <p:cNvSpPr/>
              <p:nvPr/>
            </p:nvSpPr>
            <p:spPr>
              <a:xfrm>
                <a:off x="6820290" y="2524738"/>
                <a:ext cx="10081" cy="10124"/>
              </a:xfrm>
              <a:custGeom>
                <a:rect b="b" l="l" r="r" t="t"/>
                <a:pathLst>
                  <a:path extrusionOk="0" h="240" w="239">
                    <a:moveTo>
                      <a:pt x="148" y="0"/>
                    </a:moveTo>
                    <a:cubicBezTo>
                      <a:pt x="103" y="0"/>
                      <a:pt x="57" y="46"/>
                      <a:pt x="57" y="91"/>
                    </a:cubicBezTo>
                    <a:cubicBezTo>
                      <a:pt x="0" y="137"/>
                      <a:pt x="57" y="239"/>
                      <a:pt x="103" y="239"/>
                    </a:cubicBezTo>
                    <a:cubicBezTo>
                      <a:pt x="148" y="239"/>
                      <a:pt x="193" y="182"/>
                      <a:pt x="239" y="137"/>
                    </a:cubicBezTo>
                    <a:cubicBezTo>
                      <a:pt x="239" y="46"/>
                      <a:pt x="193" y="0"/>
                      <a:pt x="148" y="0"/>
                    </a:cubicBezTo>
                    <a:close/>
                  </a:path>
                </a:pathLst>
              </a:custGeom>
              <a:solidFill>
                <a:srgbClr val="1622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47"/>
              <p:cNvSpPr/>
              <p:nvPr/>
            </p:nvSpPr>
            <p:spPr>
              <a:xfrm>
                <a:off x="6814511" y="2590416"/>
                <a:ext cx="41758" cy="32987"/>
              </a:xfrm>
              <a:custGeom>
                <a:rect b="b" l="l" r="r" t="t"/>
                <a:pathLst>
                  <a:path extrusionOk="0" h="782" w="990">
                    <a:moveTo>
                      <a:pt x="137" y="1"/>
                    </a:moveTo>
                    <a:cubicBezTo>
                      <a:pt x="137" y="1"/>
                      <a:pt x="1" y="615"/>
                      <a:pt x="421" y="763"/>
                    </a:cubicBezTo>
                    <a:cubicBezTo>
                      <a:pt x="466" y="775"/>
                      <a:pt x="508" y="781"/>
                      <a:pt x="546" y="781"/>
                    </a:cubicBezTo>
                    <a:cubicBezTo>
                      <a:pt x="915" y="781"/>
                      <a:pt x="990" y="240"/>
                      <a:pt x="990" y="240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47"/>
              <p:cNvSpPr/>
              <p:nvPr/>
            </p:nvSpPr>
            <p:spPr>
              <a:xfrm>
                <a:off x="6792451" y="2412448"/>
                <a:ext cx="255653" cy="194335"/>
              </a:xfrm>
              <a:custGeom>
                <a:rect b="b" l="l" r="r" t="t"/>
                <a:pathLst>
                  <a:path extrusionOk="0" h="4607" w="6061">
                    <a:moveTo>
                      <a:pt x="3052" y="0"/>
                    </a:moveTo>
                    <a:cubicBezTo>
                      <a:pt x="2744" y="0"/>
                      <a:pt x="2445" y="63"/>
                      <a:pt x="2184" y="195"/>
                    </a:cubicBezTo>
                    <a:cubicBezTo>
                      <a:pt x="1924" y="82"/>
                      <a:pt x="1692" y="35"/>
                      <a:pt x="1485" y="35"/>
                    </a:cubicBezTo>
                    <a:cubicBezTo>
                      <a:pt x="401" y="35"/>
                      <a:pt x="1" y="1332"/>
                      <a:pt x="1" y="1332"/>
                    </a:cubicBezTo>
                    <a:cubicBezTo>
                      <a:pt x="808" y="2185"/>
                      <a:pt x="3127" y="2230"/>
                      <a:pt x="3127" y="2230"/>
                    </a:cubicBezTo>
                    <a:cubicBezTo>
                      <a:pt x="3127" y="2230"/>
                      <a:pt x="2752" y="3083"/>
                      <a:pt x="3741" y="4129"/>
                    </a:cubicBezTo>
                    <a:lnTo>
                      <a:pt x="4594" y="4607"/>
                    </a:lnTo>
                    <a:cubicBezTo>
                      <a:pt x="5162" y="4322"/>
                      <a:pt x="6061" y="2617"/>
                      <a:pt x="5162" y="1139"/>
                    </a:cubicBezTo>
                    <a:cubicBezTo>
                      <a:pt x="4719" y="424"/>
                      <a:pt x="3854" y="0"/>
                      <a:pt x="3052" y="0"/>
                    </a:cubicBezTo>
                    <a:close/>
                  </a:path>
                </a:pathLst>
              </a:custGeom>
              <a:solidFill>
                <a:srgbClr val="1622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47"/>
              <p:cNvSpPr/>
              <p:nvPr/>
            </p:nvSpPr>
            <p:spPr>
              <a:xfrm>
                <a:off x="6970367" y="2399203"/>
                <a:ext cx="85878" cy="83353"/>
              </a:xfrm>
              <a:custGeom>
                <a:rect b="b" l="l" r="r" t="t"/>
                <a:pathLst>
                  <a:path extrusionOk="0" h="1976" w="2036">
                    <a:moveTo>
                      <a:pt x="1040" y="0"/>
                    </a:moveTo>
                    <a:cubicBezTo>
                      <a:pt x="744" y="0"/>
                      <a:pt x="435" y="138"/>
                      <a:pt x="239" y="373"/>
                    </a:cubicBezTo>
                    <a:cubicBezTo>
                      <a:pt x="92" y="555"/>
                      <a:pt x="1" y="987"/>
                      <a:pt x="137" y="1271"/>
                    </a:cubicBezTo>
                    <a:lnTo>
                      <a:pt x="524" y="1794"/>
                    </a:lnTo>
                    <a:cubicBezTo>
                      <a:pt x="615" y="1930"/>
                      <a:pt x="808" y="1976"/>
                      <a:pt x="990" y="1976"/>
                    </a:cubicBezTo>
                    <a:cubicBezTo>
                      <a:pt x="1422" y="1930"/>
                      <a:pt x="1843" y="1601"/>
                      <a:pt x="1945" y="1169"/>
                    </a:cubicBezTo>
                    <a:cubicBezTo>
                      <a:pt x="2036" y="748"/>
                      <a:pt x="1797" y="271"/>
                      <a:pt x="1422" y="89"/>
                    </a:cubicBezTo>
                    <a:cubicBezTo>
                      <a:pt x="1305" y="28"/>
                      <a:pt x="1174" y="0"/>
                      <a:pt x="1040" y="0"/>
                    </a:cubicBezTo>
                    <a:close/>
                  </a:path>
                </a:pathLst>
              </a:custGeom>
              <a:solidFill>
                <a:srgbClr val="1622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47"/>
              <p:cNvSpPr/>
              <p:nvPr/>
            </p:nvSpPr>
            <p:spPr>
              <a:xfrm>
                <a:off x="6930591" y="2549457"/>
                <a:ext cx="35684" cy="61291"/>
              </a:xfrm>
              <a:custGeom>
                <a:rect b="b" l="l" r="r" t="t"/>
                <a:pathLst>
                  <a:path extrusionOk="0" h="1453" w="846">
                    <a:moveTo>
                      <a:pt x="420" y="1"/>
                    </a:moveTo>
                    <a:cubicBezTo>
                      <a:pt x="378" y="1"/>
                      <a:pt x="332" y="9"/>
                      <a:pt x="284" y="28"/>
                    </a:cubicBezTo>
                    <a:cubicBezTo>
                      <a:pt x="91" y="74"/>
                      <a:pt x="46" y="267"/>
                      <a:pt x="46" y="358"/>
                    </a:cubicBezTo>
                    <a:lnTo>
                      <a:pt x="0" y="1256"/>
                    </a:lnTo>
                    <a:cubicBezTo>
                      <a:pt x="65" y="1392"/>
                      <a:pt x="154" y="1453"/>
                      <a:pt x="250" y="1453"/>
                    </a:cubicBezTo>
                    <a:cubicBezTo>
                      <a:pt x="355" y="1453"/>
                      <a:pt x="468" y="1381"/>
                      <a:pt x="569" y="1256"/>
                    </a:cubicBezTo>
                    <a:cubicBezTo>
                      <a:pt x="705" y="1120"/>
                      <a:pt x="796" y="926"/>
                      <a:pt x="796" y="688"/>
                    </a:cubicBezTo>
                    <a:cubicBezTo>
                      <a:pt x="845" y="400"/>
                      <a:pt x="705" y="1"/>
                      <a:pt x="420" y="1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47"/>
              <p:cNvSpPr/>
              <p:nvPr/>
            </p:nvSpPr>
            <p:spPr>
              <a:xfrm>
                <a:off x="6882632" y="2524611"/>
                <a:ext cx="27839" cy="22230"/>
              </a:xfrm>
              <a:custGeom>
                <a:rect b="b" l="l" r="r" t="t"/>
                <a:pathLst>
                  <a:path extrusionOk="0" h="527" w="660">
                    <a:moveTo>
                      <a:pt x="64" y="1"/>
                    </a:moveTo>
                    <a:cubicBezTo>
                      <a:pt x="43" y="1"/>
                      <a:pt x="22" y="2"/>
                      <a:pt x="0" y="3"/>
                    </a:cubicBezTo>
                    <a:lnTo>
                      <a:pt x="660" y="526"/>
                    </a:lnTo>
                    <a:cubicBezTo>
                      <a:pt x="660" y="526"/>
                      <a:pt x="576" y="1"/>
                      <a:pt x="64" y="1"/>
                    </a:cubicBezTo>
                    <a:close/>
                  </a:path>
                </a:pathLst>
              </a:custGeom>
              <a:solidFill>
                <a:srgbClr val="1622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47"/>
              <p:cNvSpPr/>
              <p:nvPr/>
            </p:nvSpPr>
            <p:spPr>
              <a:xfrm>
                <a:off x="6820290" y="2508793"/>
                <a:ext cx="26405" cy="5906"/>
              </a:xfrm>
              <a:custGeom>
                <a:rect b="b" l="l" r="r" t="t"/>
                <a:pathLst>
                  <a:path extrusionOk="0" h="140" w="626">
                    <a:moveTo>
                      <a:pt x="230" y="0"/>
                    </a:moveTo>
                    <a:cubicBezTo>
                      <a:pt x="158" y="0"/>
                      <a:pt x="81" y="14"/>
                      <a:pt x="0" y="49"/>
                    </a:cubicBezTo>
                    <a:lnTo>
                      <a:pt x="626" y="140"/>
                    </a:lnTo>
                    <a:cubicBezTo>
                      <a:pt x="626" y="140"/>
                      <a:pt x="460" y="0"/>
                      <a:pt x="230" y="0"/>
                    </a:cubicBezTo>
                    <a:close/>
                  </a:path>
                </a:pathLst>
              </a:custGeom>
              <a:solidFill>
                <a:srgbClr val="1622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47"/>
              <p:cNvSpPr/>
              <p:nvPr/>
            </p:nvSpPr>
            <p:spPr>
              <a:xfrm>
                <a:off x="6810673" y="3727487"/>
                <a:ext cx="455628" cy="1175036"/>
              </a:xfrm>
              <a:custGeom>
                <a:rect b="b" l="l" r="r" t="t"/>
                <a:pathLst>
                  <a:path extrusionOk="0" h="27856" w="10802">
                    <a:moveTo>
                      <a:pt x="10801" y="1"/>
                    </a:moveTo>
                    <a:lnTo>
                      <a:pt x="4264" y="240"/>
                    </a:lnTo>
                    <a:lnTo>
                      <a:pt x="1843" y="25775"/>
                    </a:lnTo>
                    <a:lnTo>
                      <a:pt x="1" y="27855"/>
                    </a:lnTo>
                    <a:cubicBezTo>
                      <a:pt x="1" y="27855"/>
                      <a:pt x="6345" y="27571"/>
                      <a:pt x="6584" y="27378"/>
                    </a:cubicBezTo>
                    <a:cubicBezTo>
                      <a:pt x="6765" y="27150"/>
                      <a:pt x="6481" y="25672"/>
                      <a:pt x="6481" y="25672"/>
                    </a:cubicBezTo>
                    <a:lnTo>
                      <a:pt x="10801" y="1"/>
                    </a:ln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47"/>
              <p:cNvSpPr/>
              <p:nvPr/>
            </p:nvSpPr>
            <p:spPr>
              <a:xfrm>
                <a:off x="6720534" y="4820436"/>
                <a:ext cx="373588" cy="109885"/>
              </a:xfrm>
              <a:custGeom>
                <a:rect b="b" l="l" r="r" t="t"/>
                <a:pathLst>
                  <a:path extrusionOk="0" h="2605" w="8857">
                    <a:moveTo>
                      <a:pt x="8721" y="1"/>
                    </a:moveTo>
                    <a:lnTo>
                      <a:pt x="7015" y="1422"/>
                    </a:lnTo>
                    <a:lnTo>
                      <a:pt x="6299" y="1468"/>
                    </a:lnTo>
                    <a:lnTo>
                      <a:pt x="3411" y="240"/>
                    </a:lnTo>
                    <a:lnTo>
                      <a:pt x="285" y="1945"/>
                    </a:lnTo>
                    <a:cubicBezTo>
                      <a:pt x="0" y="2138"/>
                      <a:pt x="148" y="2604"/>
                      <a:pt x="523" y="2604"/>
                    </a:cubicBezTo>
                    <a:lnTo>
                      <a:pt x="4923" y="2604"/>
                    </a:lnTo>
                    <a:lnTo>
                      <a:pt x="6117" y="1752"/>
                    </a:lnTo>
                    <a:lnTo>
                      <a:pt x="6447" y="1752"/>
                    </a:lnTo>
                    <a:lnTo>
                      <a:pt x="6447" y="2559"/>
                    </a:lnTo>
                    <a:lnTo>
                      <a:pt x="8857" y="2559"/>
                    </a:lnTo>
                    <a:lnTo>
                      <a:pt x="8811" y="1422"/>
                    </a:lnTo>
                    <a:lnTo>
                      <a:pt x="7675" y="1422"/>
                    </a:lnTo>
                    <a:lnTo>
                      <a:pt x="8811" y="478"/>
                    </a:lnTo>
                    <a:lnTo>
                      <a:pt x="8721" y="1"/>
                    </a:lnTo>
                    <a:close/>
                  </a:path>
                </a:pathLst>
              </a:custGeom>
              <a:solidFill>
                <a:srgbClr val="2122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47"/>
              <p:cNvSpPr/>
              <p:nvPr/>
            </p:nvSpPr>
            <p:spPr>
              <a:xfrm>
                <a:off x="7271996" y="3727487"/>
                <a:ext cx="306016" cy="1175036"/>
              </a:xfrm>
              <a:custGeom>
                <a:rect b="b" l="l" r="r" t="t"/>
                <a:pathLst>
                  <a:path extrusionOk="0" h="27856" w="7255">
                    <a:moveTo>
                      <a:pt x="7254" y="1"/>
                    </a:moveTo>
                    <a:lnTo>
                      <a:pt x="717" y="240"/>
                    </a:lnTo>
                    <a:lnTo>
                      <a:pt x="1854" y="25775"/>
                    </a:lnTo>
                    <a:lnTo>
                      <a:pt x="1" y="27855"/>
                    </a:lnTo>
                    <a:cubicBezTo>
                      <a:pt x="1" y="27855"/>
                      <a:pt x="6402" y="27571"/>
                      <a:pt x="6584" y="27378"/>
                    </a:cubicBezTo>
                    <a:cubicBezTo>
                      <a:pt x="6777" y="27150"/>
                      <a:pt x="6493" y="25672"/>
                      <a:pt x="6493" y="25672"/>
                    </a:cubicBezTo>
                    <a:lnTo>
                      <a:pt x="7254" y="1"/>
                    </a:ln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47"/>
              <p:cNvSpPr/>
              <p:nvPr/>
            </p:nvSpPr>
            <p:spPr>
              <a:xfrm>
                <a:off x="7182321" y="4820436"/>
                <a:ext cx="373630" cy="109885"/>
              </a:xfrm>
              <a:custGeom>
                <a:rect b="b" l="l" r="r" t="t"/>
                <a:pathLst>
                  <a:path extrusionOk="0" h="2605" w="8858">
                    <a:moveTo>
                      <a:pt x="8710" y="1"/>
                    </a:moveTo>
                    <a:lnTo>
                      <a:pt x="7004" y="1422"/>
                    </a:lnTo>
                    <a:lnTo>
                      <a:pt x="6299" y="1468"/>
                    </a:lnTo>
                    <a:lnTo>
                      <a:pt x="3412" y="240"/>
                    </a:lnTo>
                    <a:lnTo>
                      <a:pt x="331" y="1945"/>
                    </a:lnTo>
                    <a:cubicBezTo>
                      <a:pt x="1" y="2138"/>
                      <a:pt x="137" y="2604"/>
                      <a:pt x="512" y="2604"/>
                    </a:cubicBezTo>
                    <a:lnTo>
                      <a:pt x="4924" y="2604"/>
                    </a:lnTo>
                    <a:lnTo>
                      <a:pt x="6106" y="1752"/>
                    </a:lnTo>
                    <a:lnTo>
                      <a:pt x="6436" y="1752"/>
                    </a:lnTo>
                    <a:lnTo>
                      <a:pt x="6436" y="2559"/>
                    </a:lnTo>
                    <a:lnTo>
                      <a:pt x="8857" y="2559"/>
                    </a:lnTo>
                    <a:lnTo>
                      <a:pt x="8812" y="1422"/>
                    </a:lnTo>
                    <a:lnTo>
                      <a:pt x="7675" y="1422"/>
                    </a:lnTo>
                    <a:lnTo>
                      <a:pt x="8857" y="478"/>
                    </a:lnTo>
                    <a:lnTo>
                      <a:pt x="8710" y="1"/>
                    </a:lnTo>
                    <a:close/>
                  </a:path>
                </a:pathLst>
              </a:custGeom>
              <a:solidFill>
                <a:srgbClr val="2122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47"/>
              <p:cNvSpPr/>
              <p:nvPr/>
            </p:nvSpPr>
            <p:spPr>
              <a:xfrm>
                <a:off x="6906590" y="3198055"/>
                <a:ext cx="725116" cy="727564"/>
              </a:xfrm>
              <a:custGeom>
                <a:rect b="b" l="l" r="r" t="t"/>
                <a:pathLst>
                  <a:path extrusionOk="0" h="17248" w="17191">
                    <a:moveTo>
                      <a:pt x="11984" y="1"/>
                    </a:moveTo>
                    <a:lnTo>
                      <a:pt x="2650" y="1183"/>
                    </a:lnTo>
                    <a:cubicBezTo>
                      <a:pt x="1604" y="4116"/>
                      <a:pt x="1" y="17247"/>
                      <a:pt x="1" y="17247"/>
                    </a:cubicBezTo>
                    <a:lnTo>
                      <a:pt x="16486" y="17247"/>
                    </a:lnTo>
                    <a:cubicBezTo>
                      <a:pt x="16486" y="17247"/>
                      <a:pt x="17191" y="6958"/>
                      <a:pt x="14496" y="2695"/>
                    </a:cubicBezTo>
                    <a:cubicBezTo>
                      <a:pt x="13689" y="1376"/>
                      <a:pt x="12836" y="614"/>
                      <a:pt x="11984" y="1"/>
                    </a:cubicBezTo>
                    <a:close/>
                  </a:path>
                </a:pathLst>
              </a:custGeom>
              <a:solidFill>
                <a:srgbClr val="EC64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47"/>
              <p:cNvSpPr/>
              <p:nvPr/>
            </p:nvSpPr>
            <p:spPr>
              <a:xfrm>
                <a:off x="7271996" y="3134275"/>
                <a:ext cx="301671" cy="791344"/>
              </a:xfrm>
              <a:custGeom>
                <a:rect b="b" l="l" r="r" t="t"/>
                <a:pathLst>
                  <a:path extrusionOk="0" fill="none" h="18760" w="7152">
                    <a:moveTo>
                      <a:pt x="1" y="0"/>
                    </a:moveTo>
                    <a:cubicBezTo>
                      <a:pt x="1" y="0"/>
                      <a:pt x="3127" y="2274"/>
                      <a:pt x="4981" y="5162"/>
                    </a:cubicBezTo>
                    <a:cubicBezTo>
                      <a:pt x="7152" y="8527"/>
                      <a:pt x="6970" y="18759"/>
                      <a:pt x="6970" y="18759"/>
                    </a:cubicBezTo>
                  </a:path>
                </a:pathLst>
              </a:custGeom>
              <a:noFill/>
              <a:ln cap="flat" cmpd="sng" w="4825">
                <a:solidFill>
                  <a:srgbClr val="FFFFFF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47"/>
              <p:cNvSpPr/>
              <p:nvPr/>
            </p:nvSpPr>
            <p:spPr>
              <a:xfrm>
                <a:off x="7256178" y="3271916"/>
                <a:ext cx="163574" cy="78206"/>
              </a:xfrm>
              <a:custGeom>
                <a:rect b="b" l="l" r="r" t="t"/>
                <a:pathLst>
                  <a:path extrusionOk="0" fill="none" h="1854" w="3878">
                    <a:moveTo>
                      <a:pt x="1" y="0"/>
                    </a:moveTo>
                    <a:cubicBezTo>
                      <a:pt x="2127" y="1854"/>
                      <a:pt x="3878" y="0"/>
                      <a:pt x="3878" y="0"/>
                    </a:cubicBezTo>
                  </a:path>
                </a:pathLst>
              </a:custGeom>
              <a:noFill/>
              <a:ln cap="flat" cmpd="sng" w="4825">
                <a:solidFill>
                  <a:srgbClr val="FFFFFF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47"/>
              <p:cNvSpPr/>
              <p:nvPr/>
            </p:nvSpPr>
            <p:spPr>
              <a:xfrm>
                <a:off x="6309069" y="2818244"/>
                <a:ext cx="483425" cy="375593"/>
              </a:xfrm>
              <a:custGeom>
                <a:rect b="b" l="l" r="r" t="t"/>
                <a:pathLst>
                  <a:path extrusionOk="0" h="8904" w="11461">
                    <a:moveTo>
                      <a:pt x="2559" y="0"/>
                    </a:moveTo>
                    <a:lnTo>
                      <a:pt x="1" y="1137"/>
                    </a:lnTo>
                    <a:cubicBezTo>
                      <a:pt x="1" y="1137"/>
                      <a:pt x="3264" y="8288"/>
                      <a:pt x="5447" y="8857"/>
                    </a:cubicBezTo>
                    <a:cubicBezTo>
                      <a:pt x="5569" y="8889"/>
                      <a:pt x="5697" y="8904"/>
                      <a:pt x="5829" y="8904"/>
                    </a:cubicBezTo>
                    <a:cubicBezTo>
                      <a:pt x="8048" y="8904"/>
                      <a:pt x="11461" y="4650"/>
                      <a:pt x="11461" y="4650"/>
                    </a:cubicBezTo>
                    <a:lnTo>
                      <a:pt x="8948" y="762"/>
                    </a:lnTo>
                    <a:cubicBezTo>
                      <a:pt x="8948" y="762"/>
                      <a:pt x="6254" y="3798"/>
                      <a:pt x="5822" y="3798"/>
                    </a:cubicBezTo>
                    <a:cubicBezTo>
                      <a:pt x="5401" y="3741"/>
                      <a:pt x="2559" y="0"/>
                      <a:pt x="2559" y="0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47"/>
              <p:cNvSpPr/>
              <p:nvPr/>
            </p:nvSpPr>
            <p:spPr>
              <a:xfrm>
                <a:off x="6273131" y="2692540"/>
                <a:ext cx="171715" cy="231708"/>
              </a:xfrm>
              <a:custGeom>
                <a:rect b="b" l="l" r="r" t="t"/>
                <a:pathLst>
                  <a:path extrusionOk="0" h="5493" w="4071">
                    <a:moveTo>
                      <a:pt x="761" y="0"/>
                    </a:moveTo>
                    <a:cubicBezTo>
                      <a:pt x="758" y="0"/>
                      <a:pt x="754" y="1"/>
                      <a:pt x="750" y="2"/>
                    </a:cubicBezTo>
                    <a:cubicBezTo>
                      <a:pt x="569" y="47"/>
                      <a:pt x="1182" y="1184"/>
                      <a:pt x="1182" y="1184"/>
                    </a:cubicBezTo>
                    <a:cubicBezTo>
                      <a:pt x="1182" y="1184"/>
                      <a:pt x="1046" y="1015"/>
                      <a:pt x="895" y="1015"/>
                    </a:cubicBezTo>
                    <a:cubicBezTo>
                      <a:pt x="866" y="1015"/>
                      <a:pt x="836" y="1022"/>
                      <a:pt x="807" y="1036"/>
                    </a:cubicBezTo>
                    <a:cubicBezTo>
                      <a:pt x="660" y="1138"/>
                      <a:pt x="807" y="1468"/>
                      <a:pt x="807" y="1468"/>
                    </a:cubicBezTo>
                    <a:cubicBezTo>
                      <a:pt x="807" y="1468"/>
                      <a:pt x="701" y="1387"/>
                      <a:pt x="585" y="1387"/>
                    </a:cubicBezTo>
                    <a:cubicBezTo>
                      <a:pt x="545" y="1387"/>
                      <a:pt x="504" y="1396"/>
                      <a:pt x="466" y="1423"/>
                    </a:cubicBezTo>
                    <a:cubicBezTo>
                      <a:pt x="330" y="1514"/>
                      <a:pt x="421" y="1798"/>
                      <a:pt x="421" y="1798"/>
                    </a:cubicBezTo>
                    <a:cubicBezTo>
                      <a:pt x="421" y="1798"/>
                      <a:pt x="352" y="1677"/>
                      <a:pt x="258" y="1677"/>
                    </a:cubicBezTo>
                    <a:cubicBezTo>
                      <a:pt x="221" y="1677"/>
                      <a:pt x="179" y="1697"/>
                      <a:pt x="137" y="1752"/>
                    </a:cubicBezTo>
                    <a:cubicBezTo>
                      <a:pt x="0" y="1889"/>
                      <a:pt x="569" y="3594"/>
                      <a:pt x="1512" y="5493"/>
                    </a:cubicBezTo>
                    <a:lnTo>
                      <a:pt x="4070" y="3833"/>
                    </a:lnTo>
                    <a:cubicBezTo>
                      <a:pt x="4070" y="3833"/>
                      <a:pt x="1887" y="661"/>
                      <a:pt x="1751" y="661"/>
                    </a:cubicBezTo>
                    <a:cubicBezTo>
                      <a:pt x="1558" y="661"/>
                      <a:pt x="1842" y="1229"/>
                      <a:pt x="1705" y="1229"/>
                    </a:cubicBezTo>
                    <a:cubicBezTo>
                      <a:pt x="1560" y="1185"/>
                      <a:pt x="966" y="0"/>
                      <a:pt x="761" y="0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47"/>
              <p:cNvSpPr/>
              <p:nvPr/>
            </p:nvSpPr>
            <p:spPr>
              <a:xfrm>
                <a:off x="6350785" y="2756362"/>
                <a:ext cx="8225" cy="46105"/>
              </a:xfrm>
              <a:custGeom>
                <a:rect b="b" l="l" r="r" t="t"/>
                <a:pathLst>
                  <a:path extrusionOk="0" fill="none" h="1093" w="195">
                    <a:moveTo>
                      <a:pt x="1" y="1"/>
                    </a:moveTo>
                    <a:cubicBezTo>
                      <a:pt x="1" y="1"/>
                      <a:pt x="46" y="615"/>
                      <a:pt x="194" y="1092"/>
                    </a:cubicBezTo>
                  </a:path>
                </a:pathLst>
              </a:custGeom>
              <a:noFill/>
              <a:ln cap="flat" cmpd="sng" w="3700">
                <a:solidFill>
                  <a:srgbClr val="C56047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47"/>
              <p:cNvSpPr/>
              <p:nvPr/>
            </p:nvSpPr>
            <p:spPr>
              <a:xfrm>
                <a:off x="6278868" y="2746323"/>
                <a:ext cx="59980" cy="68125"/>
              </a:xfrm>
              <a:custGeom>
                <a:rect b="b" l="l" r="r" t="t"/>
                <a:pathLst>
                  <a:path extrusionOk="0" h="1615" w="1422">
                    <a:moveTo>
                      <a:pt x="1092" y="0"/>
                    </a:moveTo>
                    <a:cubicBezTo>
                      <a:pt x="1137" y="193"/>
                      <a:pt x="1183" y="387"/>
                      <a:pt x="1240" y="568"/>
                    </a:cubicBezTo>
                    <a:cubicBezTo>
                      <a:pt x="1240" y="671"/>
                      <a:pt x="1285" y="762"/>
                      <a:pt x="1285" y="853"/>
                    </a:cubicBezTo>
                    <a:cubicBezTo>
                      <a:pt x="1331" y="955"/>
                      <a:pt x="1331" y="1046"/>
                      <a:pt x="1331" y="1137"/>
                    </a:cubicBezTo>
                    <a:lnTo>
                      <a:pt x="1285" y="1137"/>
                    </a:lnTo>
                    <a:cubicBezTo>
                      <a:pt x="1240" y="1091"/>
                      <a:pt x="1183" y="1091"/>
                      <a:pt x="1183" y="1046"/>
                    </a:cubicBezTo>
                    <a:cubicBezTo>
                      <a:pt x="1137" y="955"/>
                      <a:pt x="1092" y="853"/>
                      <a:pt x="1046" y="807"/>
                    </a:cubicBezTo>
                    <a:cubicBezTo>
                      <a:pt x="956" y="614"/>
                      <a:pt x="853" y="432"/>
                      <a:pt x="808" y="284"/>
                    </a:cubicBezTo>
                    <a:lnTo>
                      <a:pt x="671" y="330"/>
                    </a:lnTo>
                    <a:cubicBezTo>
                      <a:pt x="717" y="477"/>
                      <a:pt x="808" y="671"/>
                      <a:pt x="853" y="853"/>
                    </a:cubicBezTo>
                    <a:cubicBezTo>
                      <a:pt x="853" y="955"/>
                      <a:pt x="899" y="1046"/>
                      <a:pt x="899" y="1137"/>
                    </a:cubicBezTo>
                    <a:cubicBezTo>
                      <a:pt x="956" y="1239"/>
                      <a:pt x="956" y="1330"/>
                      <a:pt x="956" y="1376"/>
                    </a:cubicBezTo>
                    <a:cubicBezTo>
                      <a:pt x="956" y="1376"/>
                      <a:pt x="899" y="1330"/>
                      <a:pt x="853" y="1285"/>
                    </a:cubicBezTo>
                    <a:cubicBezTo>
                      <a:pt x="808" y="1239"/>
                      <a:pt x="762" y="1137"/>
                      <a:pt x="717" y="1091"/>
                    </a:cubicBezTo>
                    <a:cubicBezTo>
                      <a:pt x="614" y="898"/>
                      <a:pt x="524" y="762"/>
                      <a:pt x="433" y="568"/>
                    </a:cubicBezTo>
                    <a:lnTo>
                      <a:pt x="433" y="568"/>
                    </a:lnTo>
                    <a:lnTo>
                      <a:pt x="433" y="568"/>
                    </a:lnTo>
                    <a:lnTo>
                      <a:pt x="330" y="614"/>
                    </a:lnTo>
                    <a:cubicBezTo>
                      <a:pt x="335" y="629"/>
                      <a:pt x="339" y="643"/>
                      <a:pt x="344" y="657"/>
                    </a:cubicBezTo>
                    <a:lnTo>
                      <a:pt x="344" y="657"/>
                    </a:lnTo>
                    <a:lnTo>
                      <a:pt x="330" y="671"/>
                    </a:lnTo>
                    <a:cubicBezTo>
                      <a:pt x="345" y="690"/>
                      <a:pt x="358" y="710"/>
                      <a:pt x="370" y="731"/>
                    </a:cubicBezTo>
                    <a:lnTo>
                      <a:pt x="370" y="731"/>
                    </a:lnTo>
                    <a:cubicBezTo>
                      <a:pt x="424" y="869"/>
                      <a:pt x="488" y="984"/>
                      <a:pt x="524" y="1091"/>
                    </a:cubicBezTo>
                    <a:cubicBezTo>
                      <a:pt x="524" y="1182"/>
                      <a:pt x="569" y="1239"/>
                      <a:pt x="614" y="1330"/>
                    </a:cubicBezTo>
                    <a:lnTo>
                      <a:pt x="614" y="1467"/>
                    </a:lnTo>
                    <a:lnTo>
                      <a:pt x="614" y="1523"/>
                    </a:lnTo>
                    <a:cubicBezTo>
                      <a:pt x="614" y="1546"/>
                      <a:pt x="603" y="1557"/>
                      <a:pt x="592" y="1557"/>
                    </a:cubicBezTo>
                    <a:cubicBezTo>
                      <a:pt x="580" y="1557"/>
                      <a:pt x="569" y="1546"/>
                      <a:pt x="569" y="1523"/>
                    </a:cubicBezTo>
                    <a:cubicBezTo>
                      <a:pt x="524" y="1523"/>
                      <a:pt x="478" y="1467"/>
                      <a:pt x="478" y="1421"/>
                    </a:cubicBezTo>
                    <a:cubicBezTo>
                      <a:pt x="387" y="1376"/>
                      <a:pt x="330" y="1330"/>
                      <a:pt x="285" y="1239"/>
                    </a:cubicBezTo>
                    <a:cubicBezTo>
                      <a:pt x="194" y="1137"/>
                      <a:pt x="103" y="1000"/>
                      <a:pt x="1" y="853"/>
                    </a:cubicBezTo>
                    <a:lnTo>
                      <a:pt x="1" y="853"/>
                    </a:lnTo>
                    <a:cubicBezTo>
                      <a:pt x="103" y="1000"/>
                      <a:pt x="148" y="1137"/>
                      <a:pt x="239" y="1285"/>
                    </a:cubicBezTo>
                    <a:cubicBezTo>
                      <a:pt x="285" y="1330"/>
                      <a:pt x="330" y="1421"/>
                      <a:pt x="433" y="1467"/>
                    </a:cubicBezTo>
                    <a:cubicBezTo>
                      <a:pt x="433" y="1523"/>
                      <a:pt x="478" y="1569"/>
                      <a:pt x="524" y="1569"/>
                    </a:cubicBezTo>
                    <a:cubicBezTo>
                      <a:pt x="524" y="1614"/>
                      <a:pt x="524" y="1614"/>
                      <a:pt x="569" y="1614"/>
                    </a:cubicBezTo>
                    <a:lnTo>
                      <a:pt x="671" y="1614"/>
                    </a:lnTo>
                    <a:cubicBezTo>
                      <a:pt x="717" y="1523"/>
                      <a:pt x="717" y="1467"/>
                      <a:pt x="717" y="1421"/>
                    </a:cubicBezTo>
                    <a:cubicBezTo>
                      <a:pt x="717" y="1376"/>
                      <a:pt x="717" y="1376"/>
                      <a:pt x="671" y="1330"/>
                    </a:cubicBezTo>
                    <a:cubicBezTo>
                      <a:pt x="671" y="1285"/>
                      <a:pt x="657" y="1237"/>
                      <a:pt x="643" y="1189"/>
                    </a:cubicBezTo>
                    <a:lnTo>
                      <a:pt x="643" y="1189"/>
                    </a:lnTo>
                    <a:cubicBezTo>
                      <a:pt x="687" y="1269"/>
                      <a:pt x="725" y="1338"/>
                      <a:pt x="762" y="1376"/>
                    </a:cubicBezTo>
                    <a:cubicBezTo>
                      <a:pt x="808" y="1421"/>
                      <a:pt x="853" y="1467"/>
                      <a:pt x="899" y="1523"/>
                    </a:cubicBezTo>
                    <a:lnTo>
                      <a:pt x="1001" y="1523"/>
                    </a:lnTo>
                    <a:cubicBezTo>
                      <a:pt x="1092" y="1467"/>
                      <a:pt x="1092" y="1421"/>
                      <a:pt x="1092" y="1421"/>
                    </a:cubicBezTo>
                    <a:cubicBezTo>
                      <a:pt x="1092" y="1285"/>
                      <a:pt x="1092" y="1182"/>
                      <a:pt x="1046" y="1091"/>
                    </a:cubicBezTo>
                    <a:cubicBezTo>
                      <a:pt x="1046" y="1059"/>
                      <a:pt x="1041" y="1025"/>
                      <a:pt x="1033" y="991"/>
                    </a:cubicBezTo>
                    <a:lnTo>
                      <a:pt x="1033" y="991"/>
                    </a:lnTo>
                    <a:cubicBezTo>
                      <a:pt x="1053" y="1022"/>
                      <a:pt x="1072" y="1052"/>
                      <a:pt x="1092" y="1091"/>
                    </a:cubicBezTo>
                    <a:cubicBezTo>
                      <a:pt x="1137" y="1137"/>
                      <a:pt x="1183" y="1182"/>
                      <a:pt x="1240" y="1239"/>
                    </a:cubicBezTo>
                    <a:lnTo>
                      <a:pt x="1331" y="1239"/>
                    </a:lnTo>
                    <a:cubicBezTo>
                      <a:pt x="1376" y="1239"/>
                      <a:pt x="1376" y="1182"/>
                      <a:pt x="1376" y="1137"/>
                    </a:cubicBezTo>
                    <a:cubicBezTo>
                      <a:pt x="1422" y="1046"/>
                      <a:pt x="1376" y="955"/>
                      <a:pt x="1376" y="853"/>
                    </a:cubicBezTo>
                    <a:cubicBezTo>
                      <a:pt x="1331" y="762"/>
                      <a:pt x="1331" y="671"/>
                      <a:pt x="1285" y="568"/>
                    </a:cubicBezTo>
                    <a:cubicBezTo>
                      <a:pt x="1240" y="387"/>
                      <a:pt x="1138" y="193"/>
                      <a:pt x="1092" y="0"/>
                    </a:cubicBezTo>
                    <a:close/>
                  </a:path>
                </a:pathLst>
              </a:custGeom>
              <a:solidFill>
                <a:srgbClr val="C56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47"/>
              <p:cNvSpPr/>
              <p:nvPr/>
            </p:nvSpPr>
            <p:spPr>
              <a:xfrm>
                <a:off x="6630860" y="2686339"/>
                <a:ext cx="399487" cy="359732"/>
              </a:xfrm>
              <a:custGeom>
                <a:rect b="b" l="l" r="r" t="t"/>
                <a:pathLst>
                  <a:path extrusionOk="0" h="8528" w="9471">
                    <a:moveTo>
                      <a:pt x="5776" y="1"/>
                    </a:moveTo>
                    <a:cubicBezTo>
                      <a:pt x="3172" y="1"/>
                      <a:pt x="0" y="4833"/>
                      <a:pt x="0" y="4833"/>
                    </a:cubicBezTo>
                    <a:lnTo>
                      <a:pt x="3923" y="8528"/>
                    </a:lnTo>
                    <a:lnTo>
                      <a:pt x="9471" y="2707"/>
                    </a:lnTo>
                    <a:lnTo>
                      <a:pt x="5776" y="1"/>
                    </a:ln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47"/>
              <p:cNvSpPr/>
              <p:nvPr/>
            </p:nvSpPr>
            <p:spPr>
              <a:xfrm>
                <a:off x="6766553" y="2664193"/>
                <a:ext cx="645523" cy="699850"/>
              </a:xfrm>
              <a:custGeom>
                <a:rect b="b" l="l" r="r" t="t"/>
                <a:pathLst>
                  <a:path extrusionOk="0" h="16591" w="15304">
                    <a:moveTo>
                      <a:pt x="6351" y="1"/>
                    </a:moveTo>
                    <a:cubicBezTo>
                      <a:pt x="6259" y="1"/>
                      <a:pt x="6208" y="3"/>
                      <a:pt x="6208" y="3"/>
                    </a:cubicBezTo>
                    <a:lnTo>
                      <a:pt x="660" y="4789"/>
                    </a:lnTo>
                    <a:cubicBezTo>
                      <a:pt x="1" y="8063"/>
                      <a:pt x="422" y="9576"/>
                      <a:pt x="2036" y="11190"/>
                    </a:cubicBezTo>
                    <a:cubicBezTo>
                      <a:pt x="3650" y="12747"/>
                      <a:pt x="5731" y="16590"/>
                      <a:pt x="5731" y="16590"/>
                    </a:cubicBezTo>
                    <a:cubicBezTo>
                      <a:pt x="5731" y="16590"/>
                      <a:pt x="12552" y="15499"/>
                      <a:pt x="15304" y="12657"/>
                    </a:cubicBezTo>
                    <a:cubicBezTo>
                      <a:pt x="15304" y="12657"/>
                      <a:pt x="12700" y="2845"/>
                      <a:pt x="9994" y="958"/>
                    </a:cubicBezTo>
                    <a:cubicBezTo>
                      <a:pt x="8745" y="67"/>
                      <a:pt x="6877" y="1"/>
                      <a:pt x="6351" y="1"/>
                    </a:cubicBez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47"/>
              <p:cNvSpPr/>
              <p:nvPr/>
            </p:nvSpPr>
            <p:spPr>
              <a:xfrm>
                <a:off x="6922408" y="2634539"/>
                <a:ext cx="106041" cy="137684"/>
              </a:xfrm>
              <a:custGeom>
                <a:rect b="b" l="l" r="r" t="t"/>
                <a:pathLst>
                  <a:path extrusionOk="0" h="3264" w="2514">
                    <a:moveTo>
                      <a:pt x="1797" y="1"/>
                    </a:moveTo>
                    <a:lnTo>
                      <a:pt x="1" y="2081"/>
                    </a:lnTo>
                    <a:lnTo>
                      <a:pt x="1092" y="3264"/>
                    </a:lnTo>
                    <a:cubicBezTo>
                      <a:pt x="1092" y="3264"/>
                      <a:pt x="1899" y="1945"/>
                      <a:pt x="2513" y="706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47"/>
              <p:cNvSpPr/>
              <p:nvPr/>
            </p:nvSpPr>
            <p:spPr>
              <a:xfrm>
                <a:off x="6850491" y="2676300"/>
                <a:ext cx="71959" cy="95923"/>
              </a:xfrm>
              <a:custGeom>
                <a:rect b="b" l="l" r="r" t="t"/>
                <a:pathLst>
                  <a:path extrusionOk="0" h="2274" w="1706">
                    <a:moveTo>
                      <a:pt x="478" y="0"/>
                    </a:moveTo>
                    <a:lnTo>
                      <a:pt x="0" y="341"/>
                    </a:lnTo>
                    <a:cubicBezTo>
                      <a:pt x="91" y="1285"/>
                      <a:pt x="660" y="2274"/>
                      <a:pt x="660" y="2274"/>
                    </a:cubicBezTo>
                    <a:lnTo>
                      <a:pt x="1706" y="1091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47"/>
              <p:cNvSpPr/>
              <p:nvPr/>
            </p:nvSpPr>
            <p:spPr>
              <a:xfrm>
                <a:off x="6772331" y="2870508"/>
                <a:ext cx="24000" cy="163584"/>
              </a:xfrm>
              <a:custGeom>
                <a:rect b="b" l="l" r="r" t="t"/>
                <a:pathLst>
                  <a:path extrusionOk="0" fill="none" h="3878" w="569">
                    <a:moveTo>
                      <a:pt x="341" y="3877"/>
                    </a:moveTo>
                    <a:cubicBezTo>
                      <a:pt x="0" y="2456"/>
                      <a:pt x="569" y="0"/>
                      <a:pt x="569" y="0"/>
                    </a:cubicBezTo>
                  </a:path>
                </a:pathLst>
              </a:custGeom>
              <a:noFill/>
              <a:ln cap="flat" cmpd="sng" w="4825">
                <a:solidFill>
                  <a:srgbClr val="162239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47"/>
              <p:cNvSpPr/>
              <p:nvPr/>
            </p:nvSpPr>
            <p:spPr>
              <a:xfrm>
                <a:off x="6974205" y="2818244"/>
                <a:ext cx="270036" cy="227828"/>
              </a:xfrm>
              <a:custGeom>
                <a:rect b="b" l="l" r="r" t="t"/>
                <a:pathLst>
                  <a:path extrusionOk="0" h="5401" w="6402">
                    <a:moveTo>
                      <a:pt x="899" y="0"/>
                    </a:moveTo>
                    <a:lnTo>
                      <a:pt x="1" y="4411"/>
                    </a:lnTo>
                    <a:lnTo>
                      <a:pt x="5594" y="5401"/>
                    </a:lnTo>
                    <a:cubicBezTo>
                      <a:pt x="5594" y="5401"/>
                      <a:pt x="6163" y="3411"/>
                      <a:pt x="6401" y="1615"/>
                    </a:cubicBezTo>
                    <a:lnTo>
                      <a:pt x="899" y="0"/>
                    </a:ln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47"/>
              <p:cNvSpPr/>
              <p:nvPr/>
            </p:nvSpPr>
            <p:spPr>
              <a:xfrm>
                <a:off x="7206321" y="2924206"/>
                <a:ext cx="29779" cy="121865"/>
              </a:xfrm>
              <a:custGeom>
                <a:rect b="b" l="l" r="r" t="t"/>
                <a:pathLst>
                  <a:path extrusionOk="0" fill="none" h="2889" w="706">
                    <a:moveTo>
                      <a:pt x="0" y="2889"/>
                    </a:moveTo>
                    <a:lnTo>
                      <a:pt x="705" y="1"/>
                    </a:lnTo>
                  </a:path>
                </a:pathLst>
              </a:custGeom>
              <a:noFill/>
              <a:ln cap="flat" cmpd="sng" w="4825">
                <a:solidFill>
                  <a:srgbClr val="162239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47"/>
              <p:cNvSpPr/>
              <p:nvPr/>
            </p:nvSpPr>
            <p:spPr>
              <a:xfrm>
                <a:off x="6974205" y="2878185"/>
                <a:ext cx="24043" cy="126168"/>
              </a:xfrm>
              <a:custGeom>
                <a:rect b="b" l="l" r="r" t="t"/>
                <a:pathLst>
                  <a:path extrusionOk="0" fill="none" h="2991" w="570">
                    <a:moveTo>
                      <a:pt x="1" y="2990"/>
                    </a:moveTo>
                    <a:lnTo>
                      <a:pt x="569" y="0"/>
                    </a:lnTo>
                  </a:path>
                </a:pathLst>
              </a:custGeom>
              <a:noFill/>
              <a:ln cap="flat" cmpd="sng" w="4825">
                <a:solidFill>
                  <a:srgbClr val="162239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47"/>
              <p:cNvSpPr/>
              <p:nvPr/>
            </p:nvSpPr>
            <p:spPr>
              <a:xfrm>
                <a:off x="6850491" y="2978411"/>
                <a:ext cx="347732" cy="629236"/>
              </a:xfrm>
              <a:custGeom>
                <a:rect b="b" l="l" r="r" t="t"/>
                <a:pathLst>
                  <a:path extrusionOk="0" h="14917" w="8244">
                    <a:moveTo>
                      <a:pt x="3604" y="1"/>
                    </a:moveTo>
                    <a:cubicBezTo>
                      <a:pt x="3604" y="1"/>
                      <a:pt x="2843" y="5117"/>
                      <a:pt x="0" y="13928"/>
                    </a:cubicBezTo>
                    <a:lnTo>
                      <a:pt x="46" y="13928"/>
                    </a:lnTo>
                    <a:lnTo>
                      <a:pt x="46" y="13871"/>
                    </a:lnTo>
                    <a:lnTo>
                      <a:pt x="2934" y="14917"/>
                    </a:lnTo>
                    <a:cubicBezTo>
                      <a:pt x="3548" y="13825"/>
                      <a:pt x="6253" y="8755"/>
                      <a:pt x="8243" y="1183"/>
                    </a:cubicBezTo>
                    <a:lnTo>
                      <a:pt x="3604" y="1"/>
                    </a:ln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47"/>
              <p:cNvSpPr/>
              <p:nvPr/>
            </p:nvSpPr>
            <p:spPr>
              <a:xfrm>
                <a:off x="6778574" y="3565886"/>
                <a:ext cx="195673" cy="241959"/>
              </a:xfrm>
              <a:custGeom>
                <a:rect b="b" l="l" r="r" t="t"/>
                <a:pathLst>
                  <a:path extrusionOk="0" h="5736" w="4639">
                    <a:moveTo>
                      <a:pt x="1751" y="1"/>
                    </a:moveTo>
                    <a:cubicBezTo>
                      <a:pt x="1512" y="512"/>
                      <a:pt x="91" y="3741"/>
                      <a:pt x="193" y="3877"/>
                    </a:cubicBezTo>
                    <a:cubicBezTo>
                      <a:pt x="207" y="3892"/>
                      <a:pt x="223" y="3899"/>
                      <a:pt x="240" y="3899"/>
                    </a:cubicBezTo>
                    <a:cubicBezTo>
                      <a:pt x="377" y="3899"/>
                      <a:pt x="610" y="3481"/>
                      <a:pt x="725" y="3481"/>
                    </a:cubicBezTo>
                    <a:cubicBezTo>
                      <a:pt x="739" y="3481"/>
                      <a:pt x="752" y="3487"/>
                      <a:pt x="762" y="3502"/>
                    </a:cubicBezTo>
                    <a:cubicBezTo>
                      <a:pt x="807" y="3639"/>
                      <a:pt x="0" y="5208"/>
                      <a:pt x="137" y="5299"/>
                    </a:cubicBezTo>
                    <a:cubicBezTo>
                      <a:pt x="153" y="5312"/>
                      <a:pt x="171" y="5318"/>
                      <a:pt x="190" y="5318"/>
                    </a:cubicBezTo>
                    <a:cubicBezTo>
                      <a:pt x="456" y="5318"/>
                      <a:pt x="989" y="4162"/>
                      <a:pt x="989" y="4162"/>
                    </a:cubicBezTo>
                    <a:lnTo>
                      <a:pt x="989" y="4162"/>
                    </a:lnTo>
                    <a:cubicBezTo>
                      <a:pt x="989" y="4162"/>
                      <a:pt x="375" y="5685"/>
                      <a:pt x="614" y="5731"/>
                    </a:cubicBezTo>
                    <a:cubicBezTo>
                      <a:pt x="619" y="5734"/>
                      <a:pt x="626" y="5736"/>
                      <a:pt x="632" y="5736"/>
                    </a:cubicBezTo>
                    <a:cubicBezTo>
                      <a:pt x="807" y="5736"/>
                      <a:pt x="1386" y="4623"/>
                      <a:pt x="1660" y="4207"/>
                    </a:cubicBezTo>
                    <a:lnTo>
                      <a:pt x="1660" y="4207"/>
                    </a:lnTo>
                    <a:cubicBezTo>
                      <a:pt x="1421" y="4685"/>
                      <a:pt x="1092" y="5537"/>
                      <a:pt x="1273" y="5628"/>
                    </a:cubicBezTo>
                    <a:cubicBezTo>
                      <a:pt x="1280" y="5630"/>
                      <a:pt x="1287" y="5631"/>
                      <a:pt x="1294" y="5631"/>
                    </a:cubicBezTo>
                    <a:cubicBezTo>
                      <a:pt x="1492" y="5631"/>
                      <a:pt x="1855" y="4859"/>
                      <a:pt x="2228" y="4309"/>
                    </a:cubicBezTo>
                    <a:lnTo>
                      <a:pt x="2228" y="4309"/>
                    </a:lnTo>
                    <a:cubicBezTo>
                      <a:pt x="2035" y="4685"/>
                      <a:pt x="1751" y="5401"/>
                      <a:pt x="1899" y="5492"/>
                    </a:cubicBezTo>
                    <a:cubicBezTo>
                      <a:pt x="1900" y="5492"/>
                      <a:pt x="1901" y="5492"/>
                      <a:pt x="1902" y="5492"/>
                    </a:cubicBezTo>
                    <a:cubicBezTo>
                      <a:pt x="2062" y="5492"/>
                      <a:pt x="3658" y="2827"/>
                      <a:pt x="4639" y="990"/>
                    </a:cubicBezTo>
                    <a:lnTo>
                      <a:pt x="4639" y="990"/>
                    </a:lnTo>
                    <a:cubicBezTo>
                      <a:pt x="4548" y="1137"/>
                      <a:pt x="4502" y="1228"/>
                      <a:pt x="4502" y="1228"/>
                    </a:cubicBez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47"/>
              <p:cNvSpPr/>
              <p:nvPr/>
            </p:nvSpPr>
            <p:spPr>
              <a:xfrm>
                <a:off x="6852389" y="3563482"/>
                <a:ext cx="121858" cy="54247"/>
              </a:xfrm>
              <a:custGeom>
                <a:rect b="b" l="l" r="r" t="t"/>
                <a:pathLst>
                  <a:path extrusionOk="0" h="1286" w="2889">
                    <a:moveTo>
                      <a:pt x="1" y="1"/>
                    </a:moveTo>
                    <a:lnTo>
                      <a:pt x="1" y="58"/>
                    </a:lnTo>
                    <a:lnTo>
                      <a:pt x="2752" y="1285"/>
                    </a:lnTo>
                    <a:cubicBezTo>
                      <a:pt x="2752" y="1285"/>
                      <a:pt x="2798" y="1194"/>
                      <a:pt x="2889" y="10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537" name="Google Shape;25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325" y="1403750"/>
            <a:ext cx="3247525" cy="18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654" y="1403750"/>
            <a:ext cx="3312858" cy="18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9" name="Google Shape;2539;p47"/>
          <p:cNvSpPr/>
          <p:nvPr/>
        </p:nvSpPr>
        <p:spPr>
          <a:xfrm>
            <a:off x="2752525" y="3319550"/>
            <a:ext cx="3498000" cy="86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1"/>
          <p:cNvSpPr txBox="1"/>
          <p:nvPr>
            <p:ph idx="18" type="title"/>
          </p:nvPr>
        </p:nvSpPr>
        <p:spPr>
          <a:xfrm>
            <a:off x="655325" y="445025"/>
            <a:ext cx="77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목차</a:t>
            </a:r>
            <a:endParaRPr/>
          </a:p>
        </p:txBody>
      </p:sp>
      <p:sp>
        <p:nvSpPr>
          <p:cNvPr id="1558" name="Google Shape;1558;p31"/>
          <p:cNvSpPr txBox="1"/>
          <p:nvPr>
            <p:ph idx="9" type="ctrTitle"/>
          </p:nvPr>
        </p:nvSpPr>
        <p:spPr>
          <a:xfrm>
            <a:off x="3149280" y="1795375"/>
            <a:ext cx="25014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팀원 소개</a:t>
            </a:r>
            <a:endParaRPr/>
          </a:p>
        </p:txBody>
      </p:sp>
      <p:sp>
        <p:nvSpPr>
          <p:cNvPr id="1559" name="Google Shape;1559;p31"/>
          <p:cNvSpPr txBox="1"/>
          <p:nvPr>
            <p:ph idx="14" type="title"/>
          </p:nvPr>
        </p:nvSpPr>
        <p:spPr>
          <a:xfrm>
            <a:off x="4591080" y="1350375"/>
            <a:ext cx="10596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60" name="Google Shape;1560;p31"/>
          <p:cNvSpPr txBox="1"/>
          <p:nvPr>
            <p:ph idx="15" type="ctrTitle"/>
          </p:nvPr>
        </p:nvSpPr>
        <p:spPr>
          <a:xfrm>
            <a:off x="5902549" y="1795375"/>
            <a:ext cx="25014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기획 배경 &amp; 소개</a:t>
            </a:r>
            <a:endParaRPr/>
          </a:p>
        </p:txBody>
      </p:sp>
      <p:sp>
        <p:nvSpPr>
          <p:cNvPr id="1561" name="Google Shape;1561;p31"/>
          <p:cNvSpPr txBox="1"/>
          <p:nvPr>
            <p:ph idx="17" type="title"/>
          </p:nvPr>
        </p:nvSpPr>
        <p:spPr>
          <a:xfrm>
            <a:off x="7344354" y="1350375"/>
            <a:ext cx="10596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62" name="Google Shape;1562;p31"/>
          <p:cNvSpPr txBox="1"/>
          <p:nvPr>
            <p:ph type="ctrTitle"/>
          </p:nvPr>
        </p:nvSpPr>
        <p:spPr>
          <a:xfrm>
            <a:off x="409974" y="3557700"/>
            <a:ext cx="25014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블록체인이란?</a:t>
            </a:r>
            <a:endParaRPr/>
          </a:p>
        </p:txBody>
      </p:sp>
      <p:sp>
        <p:nvSpPr>
          <p:cNvPr id="1563" name="Google Shape;1563;p31"/>
          <p:cNvSpPr txBox="1"/>
          <p:nvPr>
            <p:ph idx="2" type="title"/>
          </p:nvPr>
        </p:nvSpPr>
        <p:spPr>
          <a:xfrm>
            <a:off x="2018883" y="3112700"/>
            <a:ext cx="8925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64" name="Google Shape;1564;p31"/>
          <p:cNvSpPr txBox="1"/>
          <p:nvPr>
            <p:ph idx="3" type="ctrTitle"/>
          </p:nvPr>
        </p:nvSpPr>
        <p:spPr>
          <a:xfrm>
            <a:off x="3149274" y="3557700"/>
            <a:ext cx="25014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기술설명 &amp; 시연</a:t>
            </a:r>
            <a:endParaRPr/>
          </a:p>
        </p:txBody>
      </p:sp>
      <p:sp>
        <p:nvSpPr>
          <p:cNvPr id="1565" name="Google Shape;1565;p31"/>
          <p:cNvSpPr txBox="1"/>
          <p:nvPr>
            <p:ph idx="5" type="title"/>
          </p:nvPr>
        </p:nvSpPr>
        <p:spPr>
          <a:xfrm>
            <a:off x="4591080" y="3112699"/>
            <a:ext cx="10596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66" name="Google Shape;1566;p31"/>
          <p:cNvSpPr txBox="1"/>
          <p:nvPr>
            <p:ph idx="6" type="ctrTitle"/>
          </p:nvPr>
        </p:nvSpPr>
        <p:spPr>
          <a:xfrm>
            <a:off x="5888575" y="3557700"/>
            <a:ext cx="25014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기대효과</a:t>
            </a:r>
            <a:endParaRPr/>
          </a:p>
        </p:txBody>
      </p:sp>
      <p:sp>
        <p:nvSpPr>
          <p:cNvPr id="1567" name="Google Shape;1567;p31"/>
          <p:cNvSpPr txBox="1"/>
          <p:nvPr>
            <p:ph idx="8" type="title"/>
          </p:nvPr>
        </p:nvSpPr>
        <p:spPr>
          <a:xfrm>
            <a:off x="7344354" y="3112699"/>
            <a:ext cx="10596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568" name="Google Shape;1568;p31"/>
          <p:cNvGrpSpPr/>
          <p:nvPr/>
        </p:nvGrpSpPr>
        <p:grpSpPr>
          <a:xfrm rot="10800000">
            <a:off x="358183" y="2105084"/>
            <a:ext cx="1222079" cy="1009533"/>
            <a:chOff x="6101758" y="2859784"/>
            <a:chExt cx="1222079" cy="1009533"/>
          </a:xfrm>
        </p:grpSpPr>
        <p:sp>
          <p:nvSpPr>
            <p:cNvPr id="1569" name="Google Shape;1569;p31"/>
            <p:cNvSpPr/>
            <p:nvPr/>
          </p:nvSpPr>
          <p:spPr>
            <a:xfrm>
              <a:off x="6880667" y="3471604"/>
              <a:ext cx="443170" cy="397711"/>
            </a:xfrm>
            <a:custGeom>
              <a:rect b="b" l="l" r="r" t="t"/>
              <a:pathLst>
                <a:path extrusionOk="0" h="11706" w="13044">
                  <a:moveTo>
                    <a:pt x="11202" y="1"/>
                  </a:moveTo>
                  <a:cubicBezTo>
                    <a:pt x="11127" y="1"/>
                    <a:pt x="11053" y="5"/>
                    <a:pt x="10981" y="12"/>
                  </a:cubicBezTo>
                  <a:cubicBezTo>
                    <a:pt x="10329" y="74"/>
                    <a:pt x="9755" y="338"/>
                    <a:pt x="9244" y="648"/>
                  </a:cubicBezTo>
                  <a:cubicBezTo>
                    <a:pt x="4901" y="2975"/>
                    <a:pt x="776" y="10093"/>
                    <a:pt x="0" y="11706"/>
                  </a:cubicBezTo>
                  <a:lnTo>
                    <a:pt x="4591" y="11706"/>
                  </a:lnTo>
                  <a:cubicBezTo>
                    <a:pt x="7103" y="8403"/>
                    <a:pt x="12144" y="6728"/>
                    <a:pt x="12919" y="2277"/>
                  </a:cubicBezTo>
                  <a:cubicBezTo>
                    <a:pt x="13043" y="1749"/>
                    <a:pt x="12981" y="1113"/>
                    <a:pt x="12656" y="648"/>
                  </a:cubicBezTo>
                  <a:cubicBezTo>
                    <a:pt x="12315" y="199"/>
                    <a:pt x="11737" y="1"/>
                    <a:pt x="11202" y="1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6748946" y="3155570"/>
              <a:ext cx="513770" cy="713747"/>
            </a:xfrm>
            <a:custGeom>
              <a:rect b="b" l="l" r="r" t="t"/>
              <a:pathLst>
                <a:path extrusionOk="0" h="21008" w="15122">
                  <a:moveTo>
                    <a:pt x="11621" y="0"/>
                  </a:moveTo>
                  <a:cubicBezTo>
                    <a:pt x="9314" y="0"/>
                    <a:pt x="7202" y="3025"/>
                    <a:pt x="6142" y="4724"/>
                  </a:cubicBezTo>
                  <a:cubicBezTo>
                    <a:pt x="4203" y="7763"/>
                    <a:pt x="2776" y="11113"/>
                    <a:pt x="1675" y="14541"/>
                  </a:cubicBezTo>
                  <a:cubicBezTo>
                    <a:pt x="1489" y="15068"/>
                    <a:pt x="62" y="21008"/>
                    <a:pt x="0" y="21008"/>
                  </a:cubicBezTo>
                  <a:lnTo>
                    <a:pt x="3877" y="21008"/>
                  </a:lnTo>
                  <a:cubicBezTo>
                    <a:pt x="3877" y="21008"/>
                    <a:pt x="7941" y="12990"/>
                    <a:pt x="11958" y="8151"/>
                  </a:cubicBezTo>
                  <a:cubicBezTo>
                    <a:pt x="13819" y="5887"/>
                    <a:pt x="15121" y="1684"/>
                    <a:pt x="13121" y="459"/>
                  </a:cubicBezTo>
                  <a:cubicBezTo>
                    <a:pt x="12617" y="139"/>
                    <a:pt x="12115" y="0"/>
                    <a:pt x="11621" y="0"/>
                  </a:cubicBezTo>
                  <a:close/>
                </a:path>
              </a:pathLst>
            </a:custGeom>
            <a:solidFill>
              <a:srgbClr val="E8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6841154" y="3250190"/>
              <a:ext cx="305096" cy="619126"/>
            </a:xfrm>
            <a:custGeom>
              <a:rect b="b" l="l" r="r" t="t"/>
              <a:pathLst>
                <a:path extrusionOk="0" fill="none" h="18223" w="8980">
                  <a:moveTo>
                    <a:pt x="8980" y="0"/>
                  </a:moveTo>
                  <a:cubicBezTo>
                    <a:pt x="5165" y="4715"/>
                    <a:pt x="2063" y="11756"/>
                    <a:pt x="0" y="1822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6101758" y="3129681"/>
              <a:ext cx="489138" cy="739636"/>
            </a:xfrm>
            <a:custGeom>
              <a:rect b="b" l="l" r="r" t="t"/>
              <a:pathLst>
                <a:path extrusionOk="0" h="21770" w="14397">
                  <a:moveTo>
                    <a:pt x="2020" y="0"/>
                  </a:moveTo>
                  <a:cubicBezTo>
                    <a:pt x="1" y="0"/>
                    <a:pt x="85" y="2718"/>
                    <a:pt x="501" y="4509"/>
                  </a:cubicBezTo>
                  <a:cubicBezTo>
                    <a:pt x="1152" y="7037"/>
                    <a:pt x="3215" y="8650"/>
                    <a:pt x="4704" y="10526"/>
                  </a:cubicBezTo>
                  <a:cubicBezTo>
                    <a:pt x="7480" y="14016"/>
                    <a:pt x="9093" y="16342"/>
                    <a:pt x="11093" y="21770"/>
                  </a:cubicBezTo>
                  <a:lnTo>
                    <a:pt x="14397" y="21770"/>
                  </a:lnTo>
                  <a:cubicBezTo>
                    <a:pt x="14397" y="21770"/>
                    <a:pt x="13947" y="9425"/>
                    <a:pt x="8441" y="3671"/>
                  </a:cubicBezTo>
                  <a:cubicBezTo>
                    <a:pt x="6968" y="2120"/>
                    <a:pt x="4564" y="507"/>
                    <a:pt x="2563" y="58"/>
                  </a:cubicBezTo>
                  <a:cubicBezTo>
                    <a:pt x="2367" y="19"/>
                    <a:pt x="2187" y="0"/>
                    <a:pt x="2020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6250466" y="2868583"/>
              <a:ext cx="445820" cy="1000734"/>
            </a:xfrm>
            <a:custGeom>
              <a:rect b="b" l="l" r="r" t="t"/>
              <a:pathLst>
                <a:path extrusionOk="0" h="29455" w="13122">
                  <a:moveTo>
                    <a:pt x="2563" y="1"/>
                  </a:moveTo>
                  <a:cubicBezTo>
                    <a:pt x="2127" y="1"/>
                    <a:pt x="1717" y="115"/>
                    <a:pt x="1350" y="376"/>
                  </a:cubicBezTo>
                  <a:cubicBezTo>
                    <a:pt x="1" y="1338"/>
                    <a:pt x="2002" y="4703"/>
                    <a:pt x="2513" y="5742"/>
                  </a:cubicBezTo>
                  <a:cubicBezTo>
                    <a:pt x="4266" y="9030"/>
                    <a:pt x="5615" y="12581"/>
                    <a:pt x="6716" y="16210"/>
                  </a:cubicBezTo>
                  <a:cubicBezTo>
                    <a:pt x="7941" y="20413"/>
                    <a:pt x="8918" y="24864"/>
                    <a:pt x="9244" y="29253"/>
                  </a:cubicBezTo>
                  <a:lnTo>
                    <a:pt x="9244" y="29455"/>
                  </a:lnTo>
                  <a:lnTo>
                    <a:pt x="11632" y="29455"/>
                  </a:lnTo>
                  <a:cubicBezTo>
                    <a:pt x="13121" y="26741"/>
                    <a:pt x="12594" y="15171"/>
                    <a:pt x="11896" y="11558"/>
                  </a:cubicBezTo>
                  <a:cubicBezTo>
                    <a:pt x="11369" y="9030"/>
                    <a:pt x="10268" y="6580"/>
                    <a:pt x="8856" y="4579"/>
                  </a:cubicBezTo>
                  <a:cubicBezTo>
                    <a:pt x="7765" y="3058"/>
                    <a:pt x="4820" y="1"/>
                    <a:pt x="2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6638800" y="2859784"/>
              <a:ext cx="452649" cy="1009533"/>
            </a:xfrm>
            <a:custGeom>
              <a:rect b="b" l="l" r="r" t="t"/>
              <a:pathLst>
                <a:path extrusionOk="0" h="29714" w="13323">
                  <a:moveTo>
                    <a:pt x="10463" y="0"/>
                  </a:moveTo>
                  <a:cubicBezTo>
                    <a:pt x="8832" y="0"/>
                    <a:pt x="5738" y="2873"/>
                    <a:pt x="3242" y="7676"/>
                  </a:cubicBezTo>
                  <a:cubicBezTo>
                    <a:pt x="327" y="13306"/>
                    <a:pt x="1" y="23247"/>
                    <a:pt x="528" y="29714"/>
                  </a:cubicBezTo>
                  <a:lnTo>
                    <a:pt x="3956" y="29714"/>
                  </a:lnTo>
                  <a:cubicBezTo>
                    <a:pt x="6018" y="27388"/>
                    <a:pt x="13323" y="8064"/>
                    <a:pt x="11508" y="899"/>
                  </a:cubicBezTo>
                  <a:cubicBezTo>
                    <a:pt x="11351" y="290"/>
                    <a:pt x="10981" y="0"/>
                    <a:pt x="10463" y="0"/>
                  </a:cubicBezTo>
                  <a:close/>
                </a:path>
              </a:pathLst>
            </a:custGeom>
            <a:solidFill>
              <a:srgbClr val="94A2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6164577" y="3201708"/>
              <a:ext cx="362547" cy="667609"/>
            </a:xfrm>
            <a:custGeom>
              <a:rect b="b" l="l" r="r" t="t"/>
              <a:pathLst>
                <a:path extrusionOk="0" fill="none" h="19650" w="10671">
                  <a:moveTo>
                    <a:pt x="1" y="0"/>
                  </a:moveTo>
                  <a:cubicBezTo>
                    <a:pt x="5894" y="4141"/>
                    <a:pt x="9958" y="11896"/>
                    <a:pt x="10671" y="19650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6369039" y="2951414"/>
              <a:ext cx="246081" cy="917903"/>
            </a:xfrm>
            <a:custGeom>
              <a:rect b="b" l="l" r="r" t="t"/>
              <a:pathLst>
                <a:path extrusionOk="0" fill="none" h="27017" w="7243">
                  <a:moveTo>
                    <a:pt x="0" y="1"/>
                  </a:moveTo>
                  <a:cubicBezTo>
                    <a:pt x="2901" y="2591"/>
                    <a:pt x="4327" y="6654"/>
                    <a:pt x="5227" y="10531"/>
                  </a:cubicBezTo>
                  <a:cubicBezTo>
                    <a:pt x="6468" y="15959"/>
                    <a:pt x="7041" y="21465"/>
                    <a:pt x="7243" y="27017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6724688" y="2982501"/>
              <a:ext cx="241358" cy="886815"/>
            </a:xfrm>
            <a:custGeom>
              <a:rect b="b" l="l" r="r" t="t"/>
              <a:pathLst>
                <a:path extrusionOk="0" fill="none" h="26102" w="7104">
                  <a:moveTo>
                    <a:pt x="7104" y="1"/>
                  </a:moveTo>
                  <a:cubicBezTo>
                    <a:pt x="3552" y="8143"/>
                    <a:pt x="513" y="16983"/>
                    <a:pt x="1" y="26102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6950758" y="3524707"/>
              <a:ext cx="300883" cy="344608"/>
            </a:xfrm>
            <a:custGeom>
              <a:rect b="b" l="l" r="r" t="t"/>
              <a:pathLst>
                <a:path extrusionOk="0" fill="none" h="10143" w="8856">
                  <a:moveTo>
                    <a:pt x="8856" y="0"/>
                  </a:moveTo>
                  <a:cubicBezTo>
                    <a:pt x="8856" y="0"/>
                    <a:pt x="3614" y="3490"/>
                    <a:pt x="0" y="10143"/>
                  </a:cubicBezTo>
                </a:path>
              </a:pathLst>
            </a:custGeom>
            <a:noFill/>
            <a:ln cap="flat" cmpd="sng" w="6600">
              <a:solidFill>
                <a:srgbClr val="FFFFFF"/>
              </a:solidFill>
              <a:prstDash val="solid"/>
              <a:miter lim="1550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9" name="Google Shape;1579;p31"/>
          <p:cNvSpPr txBox="1"/>
          <p:nvPr>
            <p:ph idx="4294967295" type="subTitle"/>
          </p:nvPr>
        </p:nvSpPr>
        <p:spPr>
          <a:xfrm>
            <a:off x="6223091" y="4078128"/>
            <a:ext cx="21387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Expectation effectiveness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80" name="Google Shape;1580;p31"/>
          <p:cNvSpPr txBox="1"/>
          <p:nvPr>
            <p:ph idx="4294967295" type="subTitle"/>
          </p:nvPr>
        </p:nvSpPr>
        <p:spPr>
          <a:xfrm>
            <a:off x="409975" y="4004100"/>
            <a:ext cx="31836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What is  Blockchain?</a:t>
            </a:r>
            <a:endParaRPr sz="1400"/>
          </a:p>
        </p:txBody>
      </p:sp>
      <p:sp>
        <p:nvSpPr>
          <p:cNvPr id="1581" name="Google Shape;1581;p31"/>
          <p:cNvSpPr txBox="1"/>
          <p:nvPr>
            <p:ph idx="4294967295" type="subTitle"/>
          </p:nvPr>
        </p:nvSpPr>
        <p:spPr>
          <a:xfrm>
            <a:off x="3497891" y="3862153"/>
            <a:ext cx="21387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Technology Stack &amp; Demonstration</a:t>
            </a:r>
            <a:endParaRPr sz="1400"/>
          </a:p>
        </p:txBody>
      </p:sp>
      <p:sp>
        <p:nvSpPr>
          <p:cNvPr id="1582" name="Google Shape;1582;p31"/>
          <p:cNvSpPr txBox="1"/>
          <p:nvPr>
            <p:ph idx="4294967295" type="subTitle"/>
          </p:nvPr>
        </p:nvSpPr>
        <p:spPr>
          <a:xfrm>
            <a:off x="6223091" y="2210128"/>
            <a:ext cx="21387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Planning Background &amp; Introduction</a:t>
            </a:r>
            <a:endParaRPr sz="1400"/>
          </a:p>
        </p:txBody>
      </p:sp>
      <p:sp>
        <p:nvSpPr>
          <p:cNvPr id="1583" name="Google Shape;1583;p31"/>
          <p:cNvSpPr txBox="1"/>
          <p:nvPr>
            <p:ph idx="4294967295" type="subTitle"/>
          </p:nvPr>
        </p:nvSpPr>
        <p:spPr>
          <a:xfrm>
            <a:off x="3511966" y="2283641"/>
            <a:ext cx="21387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Team member introduction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32"/>
          <p:cNvSpPr txBox="1"/>
          <p:nvPr>
            <p:ph type="title"/>
          </p:nvPr>
        </p:nvSpPr>
        <p:spPr>
          <a:xfrm>
            <a:off x="1361825" y="2484925"/>
            <a:ext cx="42579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팀원소개</a:t>
            </a:r>
            <a:endParaRPr/>
          </a:p>
        </p:txBody>
      </p:sp>
      <p:sp>
        <p:nvSpPr>
          <p:cNvPr id="1589" name="Google Shape;1589;p32"/>
          <p:cNvSpPr txBox="1"/>
          <p:nvPr>
            <p:ph idx="2" type="title"/>
          </p:nvPr>
        </p:nvSpPr>
        <p:spPr>
          <a:xfrm>
            <a:off x="1361825" y="1491425"/>
            <a:ext cx="1907700" cy="9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90" name="Google Shape;1590;p32"/>
          <p:cNvSpPr/>
          <p:nvPr/>
        </p:nvSpPr>
        <p:spPr>
          <a:xfrm>
            <a:off x="8214661" y="3549550"/>
            <a:ext cx="60022" cy="62388"/>
          </a:xfrm>
          <a:custGeom>
            <a:rect b="b" l="l" r="r" t="t"/>
            <a:pathLst>
              <a:path extrusionOk="0" fill="none" h="1479" w="1423">
                <a:moveTo>
                  <a:pt x="1422" y="717"/>
                </a:moveTo>
                <a:cubicBezTo>
                  <a:pt x="1422" y="1138"/>
                  <a:pt x="1081" y="1479"/>
                  <a:pt x="706" y="1479"/>
                </a:cubicBezTo>
                <a:cubicBezTo>
                  <a:pt x="285" y="1479"/>
                  <a:pt x="1" y="1138"/>
                  <a:pt x="1" y="717"/>
                </a:cubicBezTo>
                <a:cubicBezTo>
                  <a:pt x="1" y="342"/>
                  <a:pt x="285" y="1"/>
                  <a:pt x="706" y="1"/>
                </a:cubicBezTo>
                <a:cubicBezTo>
                  <a:pt x="1081" y="1"/>
                  <a:pt x="1422" y="342"/>
                  <a:pt x="1422" y="717"/>
                </a:cubicBezTo>
                <a:close/>
              </a:path>
            </a:pathLst>
          </a:custGeom>
          <a:noFill/>
          <a:ln cap="flat" cmpd="sng" w="48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32"/>
          <p:cNvSpPr/>
          <p:nvPr/>
        </p:nvSpPr>
        <p:spPr>
          <a:xfrm>
            <a:off x="8646289" y="3456073"/>
            <a:ext cx="253713" cy="0"/>
          </a:xfrm>
          <a:custGeom>
            <a:rect b="b" l="l" r="r" t="t"/>
            <a:pathLst>
              <a:path extrusionOk="0" fill="none" h="0" w="6015">
                <a:moveTo>
                  <a:pt x="0" y="0"/>
                </a:moveTo>
                <a:lnTo>
                  <a:pt x="6014" y="0"/>
                </a:lnTo>
              </a:path>
            </a:pathLst>
          </a:custGeom>
          <a:noFill/>
          <a:ln cap="flat" cmpd="sng" w="4825">
            <a:solidFill>
              <a:srgbClr val="B9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2" name="Google Shape;1592;p32"/>
          <p:cNvGrpSpPr/>
          <p:nvPr/>
        </p:nvGrpSpPr>
        <p:grpSpPr>
          <a:xfrm>
            <a:off x="5734124" y="1799349"/>
            <a:ext cx="2652295" cy="3070257"/>
            <a:chOff x="5734124" y="1799349"/>
            <a:chExt cx="2652295" cy="3070257"/>
          </a:xfrm>
        </p:grpSpPr>
        <p:grpSp>
          <p:nvGrpSpPr>
            <p:cNvPr id="1593" name="Google Shape;1593;p32"/>
            <p:cNvGrpSpPr/>
            <p:nvPr/>
          </p:nvGrpSpPr>
          <p:grpSpPr>
            <a:xfrm>
              <a:off x="5734124" y="1799349"/>
              <a:ext cx="1879568" cy="3070257"/>
              <a:chOff x="5734124" y="1799349"/>
              <a:chExt cx="1879568" cy="3070257"/>
            </a:xfrm>
          </p:grpSpPr>
          <p:sp>
            <p:nvSpPr>
              <p:cNvPr id="1594" name="Google Shape;1594;p32"/>
              <p:cNvSpPr/>
              <p:nvPr/>
            </p:nvSpPr>
            <p:spPr>
              <a:xfrm>
                <a:off x="6382914" y="4499425"/>
                <a:ext cx="147674" cy="339436"/>
              </a:xfrm>
              <a:custGeom>
                <a:rect b="b" l="l" r="r" t="t"/>
                <a:pathLst>
                  <a:path extrusionOk="0" h="22997" w="10005">
                    <a:moveTo>
                      <a:pt x="0" y="0"/>
                    </a:moveTo>
                    <a:lnTo>
                      <a:pt x="0" y="15844"/>
                    </a:lnTo>
                    <a:lnTo>
                      <a:pt x="8103" y="22997"/>
                    </a:lnTo>
                    <a:lnTo>
                      <a:pt x="8465" y="16387"/>
                    </a:lnTo>
                    <a:lnTo>
                      <a:pt x="10005" y="16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8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2"/>
              <p:cNvSpPr/>
              <p:nvPr/>
            </p:nvSpPr>
            <p:spPr>
              <a:xfrm>
                <a:off x="6207182" y="4733282"/>
                <a:ext cx="314727" cy="110921"/>
              </a:xfrm>
              <a:custGeom>
                <a:rect b="b" l="l" r="r" t="t"/>
                <a:pathLst>
                  <a:path extrusionOk="0" h="7515" w="21323">
                    <a:moveTo>
                      <a:pt x="11906" y="0"/>
                    </a:moveTo>
                    <a:cubicBezTo>
                      <a:pt x="11906" y="0"/>
                      <a:pt x="1359" y="4120"/>
                      <a:pt x="589" y="5251"/>
                    </a:cubicBezTo>
                    <a:cubicBezTo>
                      <a:pt x="1" y="6383"/>
                      <a:pt x="227" y="7515"/>
                      <a:pt x="227" y="7515"/>
                    </a:cubicBezTo>
                    <a:lnTo>
                      <a:pt x="20598" y="7515"/>
                    </a:lnTo>
                    <a:cubicBezTo>
                      <a:pt x="21322" y="5840"/>
                      <a:pt x="20371" y="0"/>
                      <a:pt x="20371" y="0"/>
                    </a:cubicBezTo>
                    <a:cubicBezTo>
                      <a:pt x="20371" y="0"/>
                      <a:pt x="18038" y="242"/>
                      <a:pt x="15529" y="242"/>
                    </a:cubicBezTo>
                    <a:cubicBezTo>
                      <a:pt x="14275" y="242"/>
                      <a:pt x="12978" y="181"/>
                      <a:pt x="11906" y="0"/>
                    </a:cubicBezTo>
                    <a:close/>
                  </a:path>
                </a:pathLst>
              </a:custGeom>
              <a:solidFill>
                <a:srgbClr val="94A2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2"/>
              <p:cNvSpPr/>
              <p:nvPr/>
            </p:nvSpPr>
            <p:spPr>
              <a:xfrm>
                <a:off x="6210517" y="4833503"/>
                <a:ext cx="303362" cy="36103"/>
              </a:xfrm>
              <a:custGeom>
                <a:rect b="b" l="l" r="r" t="t"/>
                <a:pathLst>
                  <a:path extrusionOk="0" h="2446" w="20553">
                    <a:moveTo>
                      <a:pt x="1" y="1"/>
                    </a:moveTo>
                    <a:lnTo>
                      <a:pt x="1" y="2445"/>
                    </a:lnTo>
                    <a:lnTo>
                      <a:pt x="20553" y="2445"/>
                    </a:lnTo>
                    <a:lnTo>
                      <a:pt x="20553" y="1"/>
                    </a:lnTo>
                    <a:close/>
                  </a:path>
                </a:pathLst>
              </a:custGeom>
              <a:solidFill>
                <a:srgbClr val="2122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2"/>
              <p:cNvSpPr/>
              <p:nvPr/>
            </p:nvSpPr>
            <p:spPr>
              <a:xfrm>
                <a:off x="6304730" y="4769356"/>
                <a:ext cx="30760" cy="33431"/>
              </a:xfrm>
              <a:custGeom>
                <a:rect b="b" l="l" r="r" t="t"/>
                <a:pathLst>
                  <a:path extrusionOk="0" fill="none" h="2265" w="2084">
                    <a:moveTo>
                      <a:pt x="1" y="1"/>
                    </a:moveTo>
                    <a:cubicBezTo>
                      <a:pt x="1" y="1"/>
                      <a:pt x="1540" y="951"/>
                      <a:pt x="2083" y="2264"/>
                    </a:cubicBezTo>
                  </a:path>
                </a:pathLst>
              </a:custGeom>
              <a:noFill/>
              <a:ln cap="rnd" cmpd="sng" w="192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2"/>
              <p:cNvSpPr/>
              <p:nvPr/>
            </p:nvSpPr>
            <p:spPr>
              <a:xfrm>
                <a:off x="6324110" y="4758005"/>
                <a:ext cx="30745" cy="36088"/>
              </a:xfrm>
              <a:custGeom>
                <a:rect b="b" l="l" r="r" t="t"/>
                <a:pathLst>
                  <a:path extrusionOk="0" fill="none" h="2445" w="2083">
                    <a:moveTo>
                      <a:pt x="1" y="0"/>
                    </a:moveTo>
                    <a:cubicBezTo>
                      <a:pt x="1" y="0"/>
                      <a:pt x="1540" y="1132"/>
                      <a:pt x="2083" y="2445"/>
                    </a:cubicBezTo>
                  </a:path>
                </a:pathLst>
              </a:custGeom>
              <a:noFill/>
              <a:ln cap="rnd" cmpd="sng" w="192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2"/>
              <p:cNvSpPr/>
              <p:nvPr/>
            </p:nvSpPr>
            <p:spPr>
              <a:xfrm>
                <a:off x="6344154" y="4749976"/>
                <a:ext cx="27409" cy="36103"/>
              </a:xfrm>
              <a:custGeom>
                <a:rect b="b" l="l" r="r" t="t"/>
                <a:pathLst>
                  <a:path extrusionOk="0" fill="none" h="2446" w="1857">
                    <a:moveTo>
                      <a:pt x="1" y="1"/>
                    </a:moveTo>
                    <a:cubicBezTo>
                      <a:pt x="1" y="1"/>
                      <a:pt x="1495" y="1133"/>
                      <a:pt x="1857" y="2445"/>
                    </a:cubicBezTo>
                  </a:path>
                </a:pathLst>
              </a:custGeom>
              <a:noFill/>
              <a:ln cap="rnd" cmpd="sng" w="192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2"/>
              <p:cNvSpPr/>
              <p:nvPr/>
            </p:nvSpPr>
            <p:spPr>
              <a:xfrm>
                <a:off x="6934141" y="4499425"/>
                <a:ext cx="150360" cy="339436"/>
              </a:xfrm>
              <a:custGeom>
                <a:rect b="b" l="l" r="r" t="t"/>
                <a:pathLst>
                  <a:path extrusionOk="0" h="22997" w="10187">
                    <a:moveTo>
                      <a:pt x="1" y="0"/>
                    </a:moveTo>
                    <a:lnTo>
                      <a:pt x="2445" y="15844"/>
                    </a:lnTo>
                    <a:lnTo>
                      <a:pt x="9824" y="22997"/>
                    </a:lnTo>
                    <a:lnTo>
                      <a:pt x="10186" y="16387"/>
                    </a:lnTo>
                    <a:lnTo>
                      <a:pt x="10005" y="16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AD8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2"/>
              <p:cNvSpPr/>
              <p:nvPr/>
            </p:nvSpPr>
            <p:spPr>
              <a:xfrm>
                <a:off x="6917448" y="4733282"/>
                <a:ext cx="203127" cy="110921"/>
              </a:xfrm>
              <a:custGeom>
                <a:rect b="b" l="l" r="r" t="t"/>
                <a:pathLst>
                  <a:path extrusionOk="0" h="7515" w="13762">
                    <a:moveTo>
                      <a:pt x="3576" y="0"/>
                    </a:moveTo>
                    <a:cubicBezTo>
                      <a:pt x="3576" y="0"/>
                      <a:pt x="1313" y="4120"/>
                      <a:pt x="770" y="5251"/>
                    </a:cubicBezTo>
                    <a:cubicBezTo>
                      <a:pt x="0" y="6383"/>
                      <a:pt x="181" y="7515"/>
                      <a:pt x="181" y="7515"/>
                    </a:cubicBezTo>
                    <a:lnTo>
                      <a:pt x="12992" y="7515"/>
                    </a:lnTo>
                    <a:cubicBezTo>
                      <a:pt x="13762" y="5840"/>
                      <a:pt x="11317" y="0"/>
                      <a:pt x="11317" y="0"/>
                    </a:cubicBezTo>
                    <a:cubicBezTo>
                      <a:pt x="11317" y="0"/>
                      <a:pt x="9305" y="242"/>
                      <a:pt x="7012" y="242"/>
                    </a:cubicBezTo>
                    <a:cubicBezTo>
                      <a:pt x="5865" y="242"/>
                      <a:pt x="4648" y="181"/>
                      <a:pt x="3576" y="0"/>
                    </a:cubicBezTo>
                    <a:close/>
                  </a:path>
                </a:pathLst>
              </a:custGeom>
              <a:solidFill>
                <a:srgbClr val="94A2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2"/>
              <p:cNvSpPr/>
              <p:nvPr/>
            </p:nvSpPr>
            <p:spPr>
              <a:xfrm>
                <a:off x="6920119" y="4833503"/>
                <a:ext cx="192441" cy="36103"/>
              </a:xfrm>
              <a:custGeom>
                <a:rect b="b" l="l" r="r" t="t"/>
                <a:pathLst>
                  <a:path extrusionOk="0" h="2446" w="13038">
                    <a:moveTo>
                      <a:pt x="0" y="1"/>
                    </a:moveTo>
                    <a:lnTo>
                      <a:pt x="0" y="2445"/>
                    </a:lnTo>
                    <a:lnTo>
                      <a:pt x="13038" y="2445"/>
                    </a:lnTo>
                    <a:lnTo>
                      <a:pt x="13038" y="1"/>
                    </a:lnTo>
                    <a:close/>
                  </a:path>
                </a:pathLst>
              </a:custGeom>
              <a:solidFill>
                <a:srgbClr val="2122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2"/>
              <p:cNvSpPr/>
              <p:nvPr/>
            </p:nvSpPr>
            <p:spPr>
              <a:xfrm>
                <a:off x="6998288" y="4769356"/>
                <a:ext cx="55483" cy="8029"/>
              </a:xfrm>
              <a:custGeom>
                <a:rect b="b" l="l" r="r" t="t"/>
                <a:pathLst>
                  <a:path extrusionOk="0" fill="none" h="544" w="3759">
                    <a:moveTo>
                      <a:pt x="1" y="544"/>
                    </a:moveTo>
                    <a:cubicBezTo>
                      <a:pt x="1132" y="1"/>
                      <a:pt x="2626" y="1"/>
                      <a:pt x="3758" y="544"/>
                    </a:cubicBezTo>
                  </a:path>
                </a:pathLst>
              </a:custGeom>
              <a:noFill/>
              <a:ln cap="rnd" cmpd="sng" w="192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2"/>
              <p:cNvSpPr/>
              <p:nvPr/>
            </p:nvSpPr>
            <p:spPr>
              <a:xfrm>
                <a:off x="6998288" y="4788736"/>
                <a:ext cx="55483" cy="5358"/>
              </a:xfrm>
              <a:custGeom>
                <a:rect b="b" l="l" r="r" t="t"/>
                <a:pathLst>
                  <a:path extrusionOk="0" fill="none" h="363" w="3759">
                    <a:moveTo>
                      <a:pt x="1" y="363"/>
                    </a:moveTo>
                    <a:cubicBezTo>
                      <a:pt x="1132" y="1"/>
                      <a:pt x="2626" y="1"/>
                      <a:pt x="3758" y="363"/>
                    </a:cubicBezTo>
                  </a:path>
                </a:pathLst>
              </a:custGeom>
              <a:noFill/>
              <a:ln cap="rnd" cmpd="sng" w="192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2"/>
              <p:cNvSpPr/>
              <p:nvPr/>
            </p:nvSpPr>
            <p:spPr>
              <a:xfrm>
                <a:off x="7000960" y="4752647"/>
                <a:ext cx="50125" cy="8044"/>
              </a:xfrm>
              <a:custGeom>
                <a:rect b="b" l="l" r="r" t="t"/>
                <a:pathLst>
                  <a:path extrusionOk="0" fill="none" h="545" w="3396">
                    <a:moveTo>
                      <a:pt x="1" y="544"/>
                    </a:moveTo>
                    <a:cubicBezTo>
                      <a:pt x="770" y="182"/>
                      <a:pt x="2445" y="1"/>
                      <a:pt x="3396" y="544"/>
                    </a:cubicBezTo>
                  </a:path>
                </a:pathLst>
              </a:custGeom>
              <a:noFill/>
              <a:ln cap="rnd" cmpd="sng" w="192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2"/>
              <p:cNvSpPr/>
              <p:nvPr/>
            </p:nvSpPr>
            <p:spPr>
              <a:xfrm>
                <a:off x="6307402" y="2945920"/>
                <a:ext cx="498475" cy="1731245"/>
              </a:xfrm>
              <a:custGeom>
                <a:rect b="b" l="l" r="r" t="t"/>
                <a:pathLst>
                  <a:path extrusionOk="0" h="117293" w="33772">
                    <a:moveTo>
                      <a:pt x="28882" y="1"/>
                    </a:moveTo>
                    <a:lnTo>
                      <a:pt x="8692" y="6021"/>
                    </a:lnTo>
                    <a:cubicBezTo>
                      <a:pt x="7923" y="7153"/>
                      <a:pt x="2672" y="45043"/>
                      <a:pt x="1902" y="64690"/>
                    </a:cubicBezTo>
                    <a:cubicBezTo>
                      <a:pt x="952" y="88456"/>
                      <a:pt x="1" y="117293"/>
                      <a:pt x="1" y="117293"/>
                    </a:cubicBezTo>
                    <a:lnTo>
                      <a:pt x="19240" y="117293"/>
                    </a:lnTo>
                    <a:lnTo>
                      <a:pt x="25125" y="65641"/>
                    </a:lnTo>
                    <a:lnTo>
                      <a:pt x="31915" y="34315"/>
                    </a:lnTo>
                    <a:cubicBezTo>
                      <a:pt x="31915" y="34315"/>
                      <a:pt x="33771" y="16026"/>
                      <a:pt x="28882" y="1"/>
                    </a:cubicBez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2"/>
              <p:cNvSpPr/>
              <p:nvPr/>
            </p:nvSpPr>
            <p:spPr>
              <a:xfrm>
                <a:off x="6686262" y="2945920"/>
                <a:ext cx="479080" cy="1731245"/>
              </a:xfrm>
              <a:custGeom>
                <a:rect b="b" l="l" r="r" t="t"/>
                <a:pathLst>
                  <a:path extrusionOk="0" h="117293" w="32458">
                    <a:moveTo>
                      <a:pt x="4889" y="1"/>
                    </a:moveTo>
                    <a:cubicBezTo>
                      <a:pt x="0" y="16026"/>
                      <a:pt x="2083" y="34315"/>
                      <a:pt x="2083" y="34315"/>
                    </a:cubicBezTo>
                    <a:lnTo>
                      <a:pt x="13219" y="117293"/>
                    </a:lnTo>
                    <a:lnTo>
                      <a:pt x="32458" y="117293"/>
                    </a:lnTo>
                    <a:cubicBezTo>
                      <a:pt x="32458" y="117293"/>
                      <a:pt x="26799" y="8285"/>
                      <a:pt x="25260" y="6021"/>
                    </a:cubicBezTo>
                    <a:lnTo>
                      <a:pt x="4889" y="1"/>
                    </a:ln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2"/>
              <p:cNvSpPr/>
              <p:nvPr/>
            </p:nvSpPr>
            <p:spPr>
              <a:xfrm>
                <a:off x="6711649" y="3173770"/>
                <a:ext cx="27409" cy="453708"/>
              </a:xfrm>
              <a:custGeom>
                <a:rect b="b" l="l" r="r" t="t"/>
                <a:pathLst>
                  <a:path extrusionOk="0" fill="none" h="30739" w="1857">
                    <a:moveTo>
                      <a:pt x="1856" y="30738"/>
                    </a:moveTo>
                    <a:cubicBezTo>
                      <a:pt x="1856" y="30738"/>
                      <a:pt x="0" y="9235"/>
                      <a:pt x="0" y="0"/>
                    </a:cubicBezTo>
                  </a:path>
                </a:pathLst>
              </a:custGeom>
              <a:noFill/>
              <a:ln cap="flat" cmpd="sng" w="19250">
                <a:solidFill>
                  <a:srgbClr val="E8EEF9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2"/>
              <p:cNvSpPr/>
              <p:nvPr/>
            </p:nvSpPr>
            <p:spPr>
              <a:xfrm>
                <a:off x="6655517" y="3179778"/>
                <a:ext cx="64162" cy="203142"/>
              </a:xfrm>
              <a:custGeom>
                <a:rect b="b" l="l" r="r" t="t"/>
                <a:pathLst>
                  <a:path extrusionOk="0" fill="none" h="13763" w="4347">
                    <a:moveTo>
                      <a:pt x="1" y="1"/>
                    </a:moveTo>
                    <a:cubicBezTo>
                      <a:pt x="1" y="1"/>
                      <a:pt x="589" y="9417"/>
                      <a:pt x="1133" y="12450"/>
                    </a:cubicBezTo>
                    <a:cubicBezTo>
                      <a:pt x="1540" y="13763"/>
                      <a:pt x="4347" y="13582"/>
                      <a:pt x="4347" y="13582"/>
                    </a:cubicBezTo>
                  </a:path>
                </a:pathLst>
              </a:custGeom>
              <a:noFill/>
              <a:ln cap="flat" cmpd="sng" w="19250">
                <a:solidFill>
                  <a:srgbClr val="E8EEF9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2"/>
              <p:cNvSpPr/>
              <p:nvPr/>
            </p:nvSpPr>
            <p:spPr>
              <a:xfrm>
                <a:off x="7003631" y="3118317"/>
                <a:ext cx="130980" cy="1558848"/>
              </a:xfrm>
              <a:custGeom>
                <a:rect b="b" l="l" r="r" t="t"/>
                <a:pathLst>
                  <a:path extrusionOk="0" fill="none" h="105613" w="8874">
                    <a:moveTo>
                      <a:pt x="8874" y="105613"/>
                    </a:moveTo>
                    <a:cubicBezTo>
                      <a:pt x="8874" y="105613"/>
                      <a:pt x="3215" y="9597"/>
                      <a:pt x="1" y="0"/>
                    </a:cubicBezTo>
                  </a:path>
                </a:pathLst>
              </a:custGeom>
              <a:noFill/>
              <a:ln cap="flat" cmpd="sng" w="19250">
                <a:solidFill>
                  <a:srgbClr val="E8EEF9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2"/>
              <p:cNvSpPr/>
              <p:nvPr/>
            </p:nvSpPr>
            <p:spPr>
              <a:xfrm>
                <a:off x="6886702" y="3159733"/>
                <a:ext cx="136323" cy="111600"/>
              </a:xfrm>
              <a:custGeom>
                <a:rect b="b" l="l" r="r" t="t"/>
                <a:pathLst>
                  <a:path extrusionOk="0" fill="none" h="7561" w="9236">
                    <a:moveTo>
                      <a:pt x="1" y="1"/>
                    </a:moveTo>
                    <a:cubicBezTo>
                      <a:pt x="1" y="1"/>
                      <a:pt x="1721" y="4754"/>
                      <a:pt x="3215" y="6248"/>
                    </a:cubicBezTo>
                    <a:cubicBezTo>
                      <a:pt x="4528" y="7561"/>
                      <a:pt x="9236" y="7199"/>
                      <a:pt x="9236" y="7199"/>
                    </a:cubicBezTo>
                  </a:path>
                </a:pathLst>
              </a:custGeom>
              <a:noFill/>
              <a:ln cap="flat" cmpd="sng" w="19250">
                <a:solidFill>
                  <a:srgbClr val="E8EEF9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2"/>
              <p:cNvSpPr/>
              <p:nvPr/>
            </p:nvSpPr>
            <p:spPr>
              <a:xfrm>
                <a:off x="6557968" y="3560645"/>
                <a:ext cx="175747" cy="1116520"/>
              </a:xfrm>
              <a:custGeom>
                <a:rect b="b" l="l" r="r" t="t"/>
                <a:pathLst>
                  <a:path extrusionOk="0" fill="none" h="75645" w="11907">
                    <a:moveTo>
                      <a:pt x="1" y="75645"/>
                    </a:moveTo>
                    <a:cubicBezTo>
                      <a:pt x="1" y="75645"/>
                      <a:pt x="4528" y="27569"/>
                      <a:pt x="5116" y="24174"/>
                    </a:cubicBezTo>
                    <a:cubicBezTo>
                      <a:pt x="5478" y="21910"/>
                      <a:pt x="11906" y="0"/>
                      <a:pt x="11906" y="0"/>
                    </a:cubicBezTo>
                  </a:path>
                </a:pathLst>
              </a:custGeom>
              <a:noFill/>
              <a:ln cap="flat" cmpd="sng" w="19250">
                <a:solidFill>
                  <a:srgbClr val="E8EEF9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2"/>
              <p:cNvSpPr/>
              <p:nvPr/>
            </p:nvSpPr>
            <p:spPr>
              <a:xfrm>
                <a:off x="6402294" y="3173770"/>
                <a:ext cx="128294" cy="92220"/>
              </a:xfrm>
              <a:custGeom>
                <a:rect b="b" l="l" r="r" t="t"/>
                <a:pathLst>
                  <a:path extrusionOk="0" fill="none" h="6248" w="8692">
                    <a:moveTo>
                      <a:pt x="0" y="5116"/>
                    </a:moveTo>
                    <a:cubicBezTo>
                      <a:pt x="0" y="5116"/>
                      <a:pt x="3576" y="6248"/>
                      <a:pt x="4708" y="5297"/>
                    </a:cubicBezTo>
                    <a:cubicBezTo>
                      <a:pt x="6021" y="4165"/>
                      <a:pt x="8692" y="0"/>
                      <a:pt x="8692" y="0"/>
                    </a:cubicBezTo>
                  </a:path>
                </a:pathLst>
              </a:custGeom>
              <a:noFill/>
              <a:ln cap="flat" cmpd="sng" w="19250">
                <a:solidFill>
                  <a:srgbClr val="E8EEF9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2"/>
              <p:cNvSpPr/>
              <p:nvPr/>
            </p:nvSpPr>
            <p:spPr>
              <a:xfrm>
                <a:off x="5965309" y="2349911"/>
                <a:ext cx="551242" cy="409531"/>
              </a:xfrm>
              <a:custGeom>
                <a:rect b="b" l="l" r="r" t="t"/>
                <a:pathLst>
                  <a:path extrusionOk="0" h="27746" w="37347">
                    <a:moveTo>
                      <a:pt x="5297" y="1"/>
                    </a:moveTo>
                    <a:cubicBezTo>
                      <a:pt x="5297" y="1"/>
                      <a:pt x="181" y="1495"/>
                      <a:pt x="0" y="3939"/>
                    </a:cubicBezTo>
                    <a:cubicBezTo>
                      <a:pt x="5145" y="12382"/>
                      <a:pt x="12042" y="27746"/>
                      <a:pt x="19362" y="27746"/>
                    </a:cubicBezTo>
                    <a:cubicBezTo>
                      <a:pt x="19577" y="27746"/>
                      <a:pt x="19793" y="27733"/>
                      <a:pt x="20009" y="27705"/>
                    </a:cubicBezTo>
                    <a:cubicBezTo>
                      <a:pt x="26392" y="26981"/>
                      <a:pt x="37347" y="11137"/>
                      <a:pt x="37347" y="11137"/>
                    </a:cubicBezTo>
                    <a:lnTo>
                      <a:pt x="23404" y="6429"/>
                    </a:lnTo>
                    <a:lnTo>
                      <a:pt x="17927" y="13219"/>
                    </a:lnTo>
                    <a:lnTo>
                      <a:pt x="5297" y="1"/>
                    </a:ln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2"/>
              <p:cNvSpPr/>
              <p:nvPr/>
            </p:nvSpPr>
            <p:spPr>
              <a:xfrm>
                <a:off x="6229897" y="2545024"/>
                <a:ext cx="66833" cy="91556"/>
              </a:xfrm>
              <a:custGeom>
                <a:rect b="b" l="l" r="r" t="t"/>
                <a:pathLst>
                  <a:path extrusionOk="0" fill="none" h="6203" w="4528">
                    <a:moveTo>
                      <a:pt x="1" y="0"/>
                    </a:moveTo>
                    <a:cubicBezTo>
                      <a:pt x="1" y="0"/>
                      <a:pt x="2445" y="2445"/>
                      <a:pt x="4528" y="6202"/>
                    </a:cubicBezTo>
                  </a:path>
                </a:pathLst>
              </a:custGeom>
              <a:noFill/>
              <a:ln cap="flat" cmpd="sng" w="14700">
                <a:solidFill>
                  <a:srgbClr val="F4A2A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2"/>
              <p:cNvSpPr/>
              <p:nvPr/>
            </p:nvSpPr>
            <p:spPr>
              <a:xfrm>
                <a:off x="6257292" y="2193322"/>
                <a:ext cx="414948" cy="451936"/>
              </a:xfrm>
              <a:custGeom>
                <a:rect b="b" l="l" r="r" t="t"/>
                <a:pathLst>
                  <a:path extrusionOk="0" h="30619" w="28113">
                    <a:moveTo>
                      <a:pt x="22190" y="0"/>
                    </a:moveTo>
                    <a:cubicBezTo>
                      <a:pt x="19547" y="0"/>
                      <a:pt x="16297" y="555"/>
                      <a:pt x="13038" y="2507"/>
                    </a:cubicBezTo>
                    <a:cubicBezTo>
                      <a:pt x="8330" y="5313"/>
                      <a:pt x="4528" y="12692"/>
                      <a:pt x="1" y="20433"/>
                    </a:cubicBezTo>
                    <a:cubicBezTo>
                      <a:pt x="1721" y="23421"/>
                      <a:pt x="11906" y="30392"/>
                      <a:pt x="14713" y="30619"/>
                    </a:cubicBezTo>
                    <a:cubicBezTo>
                      <a:pt x="18335" y="26092"/>
                      <a:pt x="21911" y="14548"/>
                      <a:pt x="21911" y="14548"/>
                    </a:cubicBezTo>
                    <a:lnTo>
                      <a:pt x="28113" y="968"/>
                    </a:lnTo>
                    <a:cubicBezTo>
                      <a:pt x="28113" y="968"/>
                      <a:pt x="25680" y="0"/>
                      <a:pt x="22190" y="0"/>
                    </a:cubicBezTo>
                    <a:close/>
                  </a:path>
                </a:pathLst>
              </a:custGeom>
              <a:solidFill>
                <a:srgbClr val="94A2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2"/>
              <p:cNvSpPr/>
              <p:nvPr/>
            </p:nvSpPr>
            <p:spPr>
              <a:xfrm>
                <a:off x="5912528" y="2279713"/>
                <a:ext cx="102907" cy="139703"/>
              </a:xfrm>
              <a:custGeom>
                <a:rect b="b" l="l" r="r" t="t"/>
                <a:pathLst>
                  <a:path extrusionOk="0" h="9465" w="6972">
                    <a:moveTo>
                      <a:pt x="2776" y="1"/>
                    </a:moveTo>
                    <a:cubicBezTo>
                      <a:pt x="2109" y="1"/>
                      <a:pt x="1394" y="296"/>
                      <a:pt x="951" y="592"/>
                    </a:cubicBezTo>
                    <a:cubicBezTo>
                      <a:pt x="181" y="1181"/>
                      <a:pt x="0" y="2131"/>
                      <a:pt x="0" y="2856"/>
                    </a:cubicBezTo>
                    <a:cubicBezTo>
                      <a:pt x="0" y="3263"/>
                      <a:pt x="0" y="3806"/>
                      <a:pt x="181" y="4168"/>
                    </a:cubicBezTo>
                    <a:cubicBezTo>
                      <a:pt x="951" y="6251"/>
                      <a:pt x="2445" y="8333"/>
                      <a:pt x="4346" y="9465"/>
                    </a:cubicBezTo>
                    <a:lnTo>
                      <a:pt x="6790" y="4757"/>
                    </a:lnTo>
                    <a:cubicBezTo>
                      <a:pt x="6971" y="3625"/>
                      <a:pt x="6383" y="2674"/>
                      <a:pt x="5840" y="1905"/>
                    </a:cubicBezTo>
                    <a:cubicBezTo>
                      <a:pt x="5070" y="1181"/>
                      <a:pt x="4346" y="230"/>
                      <a:pt x="3214" y="49"/>
                    </a:cubicBezTo>
                    <a:cubicBezTo>
                      <a:pt x="3073" y="16"/>
                      <a:pt x="2926" y="1"/>
                      <a:pt x="2776" y="1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2"/>
              <p:cNvSpPr/>
              <p:nvPr/>
            </p:nvSpPr>
            <p:spPr>
              <a:xfrm>
                <a:off x="5873104" y="2196909"/>
                <a:ext cx="192441" cy="158360"/>
              </a:xfrm>
              <a:custGeom>
                <a:rect b="b" l="l" r="r" t="t"/>
                <a:pathLst>
                  <a:path extrusionOk="0" h="10729" w="13038">
                    <a:moveTo>
                      <a:pt x="9054" y="0"/>
                    </a:moveTo>
                    <a:cubicBezTo>
                      <a:pt x="7922" y="1313"/>
                      <a:pt x="5116" y="3939"/>
                      <a:pt x="3803" y="5070"/>
                    </a:cubicBezTo>
                    <a:cubicBezTo>
                      <a:pt x="2852" y="5840"/>
                      <a:pt x="1539" y="6383"/>
                      <a:pt x="770" y="7334"/>
                    </a:cubicBezTo>
                    <a:cubicBezTo>
                      <a:pt x="0" y="8103"/>
                      <a:pt x="227" y="8284"/>
                      <a:pt x="951" y="8873"/>
                    </a:cubicBezTo>
                    <a:cubicBezTo>
                      <a:pt x="1901" y="9416"/>
                      <a:pt x="3033" y="10186"/>
                      <a:pt x="4165" y="10548"/>
                    </a:cubicBezTo>
                    <a:cubicBezTo>
                      <a:pt x="4346" y="10548"/>
                      <a:pt x="4527" y="10729"/>
                      <a:pt x="4753" y="10729"/>
                    </a:cubicBezTo>
                    <a:cubicBezTo>
                      <a:pt x="4934" y="10548"/>
                      <a:pt x="5116" y="10548"/>
                      <a:pt x="5297" y="10367"/>
                    </a:cubicBezTo>
                    <a:cubicBezTo>
                      <a:pt x="6066" y="9778"/>
                      <a:pt x="6609" y="9054"/>
                      <a:pt x="7198" y="8466"/>
                    </a:cubicBezTo>
                    <a:cubicBezTo>
                      <a:pt x="8873" y="6609"/>
                      <a:pt x="11725" y="3395"/>
                      <a:pt x="13038" y="1313"/>
                    </a:cubicBezTo>
                    <a:lnTo>
                      <a:pt x="9054" y="0"/>
                    </a:lnTo>
                    <a:close/>
                  </a:path>
                </a:pathLst>
              </a:custGeom>
              <a:solidFill>
                <a:srgbClr val="4A73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2"/>
              <p:cNvSpPr/>
              <p:nvPr/>
            </p:nvSpPr>
            <p:spPr>
              <a:xfrm>
                <a:off x="6026770" y="2171360"/>
                <a:ext cx="100250" cy="90995"/>
              </a:xfrm>
              <a:custGeom>
                <a:rect b="b" l="l" r="r" t="t"/>
                <a:pathLst>
                  <a:path extrusionOk="0" h="6165" w="6792">
                    <a:moveTo>
                      <a:pt x="3586" y="1"/>
                    </a:moveTo>
                    <a:cubicBezTo>
                      <a:pt x="2689" y="1"/>
                      <a:pt x="1789" y="381"/>
                      <a:pt x="1133" y="1143"/>
                    </a:cubicBezTo>
                    <a:cubicBezTo>
                      <a:pt x="1" y="2682"/>
                      <a:pt x="182" y="4538"/>
                      <a:pt x="1314" y="5489"/>
                    </a:cubicBezTo>
                    <a:cubicBezTo>
                      <a:pt x="1851" y="5952"/>
                      <a:pt x="2487" y="6165"/>
                      <a:pt x="3128" y="6165"/>
                    </a:cubicBezTo>
                    <a:cubicBezTo>
                      <a:pt x="4054" y="6165"/>
                      <a:pt x="4991" y="5721"/>
                      <a:pt x="5660" y="4945"/>
                    </a:cubicBezTo>
                    <a:cubicBezTo>
                      <a:pt x="6791" y="3587"/>
                      <a:pt x="6791" y="1731"/>
                      <a:pt x="5433" y="600"/>
                    </a:cubicBezTo>
                    <a:cubicBezTo>
                      <a:pt x="4882" y="200"/>
                      <a:pt x="4235" y="1"/>
                      <a:pt x="3586" y="1"/>
                    </a:cubicBezTo>
                    <a:close/>
                  </a:path>
                </a:pathLst>
              </a:custGeom>
              <a:solidFill>
                <a:srgbClr val="EC64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2"/>
              <p:cNvSpPr/>
              <p:nvPr/>
            </p:nvSpPr>
            <p:spPr>
              <a:xfrm>
                <a:off x="5979331" y="2113382"/>
                <a:ext cx="138995" cy="146582"/>
              </a:xfrm>
              <a:custGeom>
                <a:rect b="b" l="l" r="r" t="t"/>
                <a:pathLst>
                  <a:path extrusionOk="0" h="9931" w="9417">
                    <a:moveTo>
                      <a:pt x="5478" y="1"/>
                    </a:moveTo>
                    <a:lnTo>
                      <a:pt x="1" y="7153"/>
                    </a:lnTo>
                    <a:lnTo>
                      <a:pt x="3396" y="9779"/>
                    </a:lnTo>
                    <a:cubicBezTo>
                      <a:pt x="3551" y="9875"/>
                      <a:pt x="3705" y="9931"/>
                      <a:pt x="3878" y="9931"/>
                    </a:cubicBezTo>
                    <a:cubicBezTo>
                      <a:pt x="4109" y="9931"/>
                      <a:pt x="4372" y="9831"/>
                      <a:pt x="4709" y="9598"/>
                    </a:cubicBezTo>
                    <a:cubicBezTo>
                      <a:pt x="6610" y="8466"/>
                      <a:pt x="7923" y="6610"/>
                      <a:pt x="9236" y="4528"/>
                    </a:cubicBezTo>
                    <a:cubicBezTo>
                      <a:pt x="9417" y="4120"/>
                      <a:pt x="9417" y="3577"/>
                      <a:pt x="9055" y="3215"/>
                    </a:cubicBezTo>
                    <a:lnTo>
                      <a:pt x="5478" y="1"/>
                    </a:lnTo>
                    <a:close/>
                  </a:path>
                </a:pathLst>
              </a:custGeom>
              <a:solidFill>
                <a:srgbClr val="6F9C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2"/>
              <p:cNvSpPr/>
              <p:nvPr/>
            </p:nvSpPr>
            <p:spPr>
              <a:xfrm>
                <a:off x="5965309" y="2113500"/>
                <a:ext cx="105578" cy="106390"/>
              </a:xfrm>
              <a:custGeom>
                <a:rect b="b" l="l" r="r" t="t"/>
                <a:pathLst>
                  <a:path extrusionOk="0" h="7208" w="7153">
                    <a:moveTo>
                      <a:pt x="5848" y="1"/>
                    </a:moveTo>
                    <a:cubicBezTo>
                      <a:pt x="4919" y="1"/>
                      <a:pt x="3461" y="914"/>
                      <a:pt x="2264" y="2437"/>
                    </a:cubicBezTo>
                    <a:cubicBezTo>
                      <a:pt x="770" y="4338"/>
                      <a:pt x="0" y="6376"/>
                      <a:pt x="770" y="6964"/>
                    </a:cubicBezTo>
                    <a:cubicBezTo>
                      <a:pt x="927" y="7130"/>
                      <a:pt x="1138" y="7208"/>
                      <a:pt x="1389" y="7208"/>
                    </a:cubicBezTo>
                    <a:cubicBezTo>
                      <a:pt x="2298" y="7208"/>
                      <a:pt x="3719" y="6191"/>
                      <a:pt x="4889" y="4701"/>
                    </a:cubicBezTo>
                    <a:cubicBezTo>
                      <a:pt x="6610" y="2799"/>
                      <a:pt x="7153" y="717"/>
                      <a:pt x="6428" y="174"/>
                    </a:cubicBezTo>
                    <a:cubicBezTo>
                      <a:pt x="6276" y="57"/>
                      <a:pt x="6078" y="1"/>
                      <a:pt x="5848" y="1"/>
                    </a:cubicBezTo>
                    <a:close/>
                  </a:path>
                </a:pathLst>
              </a:custGeom>
              <a:solidFill>
                <a:srgbClr val="4A73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>
                <a:off x="5812293" y="1963052"/>
                <a:ext cx="247909" cy="245459"/>
              </a:xfrm>
              <a:custGeom>
                <a:rect b="b" l="l" r="r" t="t"/>
                <a:pathLst>
                  <a:path extrusionOk="0" h="16630" w="16796">
                    <a:moveTo>
                      <a:pt x="11137" y="0"/>
                    </a:moveTo>
                    <a:lnTo>
                      <a:pt x="1" y="13581"/>
                    </a:lnTo>
                    <a:cubicBezTo>
                      <a:pt x="1" y="13581"/>
                      <a:pt x="7515" y="15075"/>
                      <a:pt x="11137" y="16569"/>
                    </a:cubicBezTo>
                    <a:cubicBezTo>
                      <a:pt x="11291" y="16610"/>
                      <a:pt x="11444" y="16630"/>
                      <a:pt x="11597" y="16630"/>
                    </a:cubicBezTo>
                    <a:cubicBezTo>
                      <a:pt x="12931" y="16630"/>
                      <a:pt x="14204" y="15158"/>
                      <a:pt x="14894" y="14305"/>
                    </a:cubicBezTo>
                    <a:cubicBezTo>
                      <a:pt x="16795" y="11861"/>
                      <a:pt x="16569" y="10729"/>
                      <a:pt x="16569" y="10729"/>
                    </a:cubicBezTo>
                    <a:cubicBezTo>
                      <a:pt x="13581" y="7153"/>
                      <a:pt x="11137" y="0"/>
                      <a:pt x="11137" y="0"/>
                    </a:cubicBezTo>
                    <a:close/>
                  </a:path>
                </a:pathLst>
              </a:custGeom>
              <a:solidFill>
                <a:srgbClr val="EC64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2"/>
              <p:cNvSpPr/>
              <p:nvPr/>
            </p:nvSpPr>
            <p:spPr>
              <a:xfrm>
                <a:off x="5734124" y="1911908"/>
                <a:ext cx="267274" cy="259451"/>
              </a:xfrm>
              <a:custGeom>
                <a:rect b="b" l="l" r="r" t="t"/>
                <a:pathLst>
                  <a:path extrusionOk="0" h="17578" w="18108">
                    <a:moveTo>
                      <a:pt x="13264" y="0"/>
                    </a:moveTo>
                    <a:cubicBezTo>
                      <a:pt x="10697" y="0"/>
                      <a:pt x="7336" y="1947"/>
                      <a:pt x="4708" y="5140"/>
                    </a:cubicBezTo>
                    <a:cubicBezTo>
                      <a:pt x="1132" y="9667"/>
                      <a:pt x="0" y="14782"/>
                      <a:pt x="2445" y="16865"/>
                    </a:cubicBezTo>
                    <a:cubicBezTo>
                      <a:pt x="3079" y="17346"/>
                      <a:pt x="3881" y="17578"/>
                      <a:pt x="4783" y="17578"/>
                    </a:cubicBezTo>
                    <a:cubicBezTo>
                      <a:pt x="7358" y="17578"/>
                      <a:pt x="10751" y="15690"/>
                      <a:pt x="13400" y="12338"/>
                    </a:cubicBezTo>
                    <a:cubicBezTo>
                      <a:pt x="17157" y="7992"/>
                      <a:pt x="18108" y="2696"/>
                      <a:pt x="15663" y="794"/>
                    </a:cubicBezTo>
                    <a:cubicBezTo>
                      <a:pt x="15015" y="254"/>
                      <a:pt x="14191" y="0"/>
                      <a:pt x="13264" y="0"/>
                    </a:cubicBezTo>
                    <a:close/>
                  </a:path>
                </a:pathLst>
              </a:custGeom>
              <a:solidFill>
                <a:srgbClr val="94A2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2"/>
              <p:cNvSpPr/>
              <p:nvPr/>
            </p:nvSpPr>
            <p:spPr>
              <a:xfrm>
                <a:off x="5756175" y="1931288"/>
                <a:ext cx="220500" cy="217813"/>
              </a:xfrm>
              <a:custGeom>
                <a:rect b="b" l="l" r="r" t="t"/>
                <a:pathLst>
                  <a:path extrusionOk="0" h="14757" w="14939">
                    <a:moveTo>
                      <a:pt x="11255" y="0"/>
                    </a:moveTo>
                    <a:cubicBezTo>
                      <a:pt x="9151" y="0"/>
                      <a:pt x="6261" y="1775"/>
                      <a:pt x="3984" y="4597"/>
                    </a:cubicBezTo>
                    <a:cubicBezTo>
                      <a:pt x="951" y="8354"/>
                      <a:pt x="0" y="12700"/>
                      <a:pt x="1901" y="14194"/>
                    </a:cubicBezTo>
                    <a:cubicBezTo>
                      <a:pt x="2372" y="14575"/>
                      <a:pt x="2968" y="14756"/>
                      <a:pt x="3647" y="14756"/>
                    </a:cubicBezTo>
                    <a:cubicBezTo>
                      <a:pt x="5709" y="14756"/>
                      <a:pt x="8537" y="13082"/>
                      <a:pt x="10955" y="10255"/>
                    </a:cubicBezTo>
                    <a:cubicBezTo>
                      <a:pt x="13988" y="6498"/>
                      <a:pt x="14939" y="2152"/>
                      <a:pt x="13038" y="613"/>
                    </a:cubicBezTo>
                    <a:cubicBezTo>
                      <a:pt x="12564" y="196"/>
                      <a:pt x="11953" y="0"/>
                      <a:pt x="11255" y="0"/>
                    </a:cubicBez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5837016" y="2007140"/>
                <a:ext cx="102921" cy="103586"/>
              </a:xfrm>
              <a:custGeom>
                <a:rect b="b" l="l" r="r" t="t"/>
                <a:pathLst>
                  <a:path extrusionOk="0" h="7018" w="6973">
                    <a:moveTo>
                      <a:pt x="2672" y="1"/>
                    </a:moveTo>
                    <a:lnTo>
                      <a:pt x="1" y="3215"/>
                    </a:lnTo>
                    <a:cubicBezTo>
                      <a:pt x="1721" y="4754"/>
                      <a:pt x="2853" y="6067"/>
                      <a:pt x="3577" y="7018"/>
                    </a:cubicBezTo>
                    <a:cubicBezTo>
                      <a:pt x="4165" y="6429"/>
                      <a:pt x="4935" y="5886"/>
                      <a:pt x="5478" y="5116"/>
                    </a:cubicBezTo>
                    <a:cubicBezTo>
                      <a:pt x="6067" y="4347"/>
                      <a:pt x="6610" y="3622"/>
                      <a:pt x="6972" y="2853"/>
                    </a:cubicBezTo>
                    <a:cubicBezTo>
                      <a:pt x="5840" y="2264"/>
                      <a:pt x="4346" y="1540"/>
                      <a:pt x="2672" y="1"/>
                    </a:cubicBezTo>
                    <a:close/>
                  </a:path>
                </a:pathLst>
              </a:custGeom>
              <a:solidFill>
                <a:srgbClr val="2122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2"/>
              <p:cNvSpPr/>
              <p:nvPr/>
            </p:nvSpPr>
            <p:spPr>
              <a:xfrm>
                <a:off x="5829001" y="2005103"/>
                <a:ext cx="52797" cy="51822"/>
              </a:xfrm>
              <a:custGeom>
                <a:rect b="b" l="l" r="r" t="t"/>
                <a:pathLst>
                  <a:path extrusionOk="0" h="3511" w="3577">
                    <a:moveTo>
                      <a:pt x="2701" y="1"/>
                    </a:moveTo>
                    <a:cubicBezTo>
                      <a:pt x="2154" y="1"/>
                      <a:pt x="1490" y="382"/>
                      <a:pt x="951" y="1089"/>
                    </a:cubicBezTo>
                    <a:cubicBezTo>
                      <a:pt x="182" y="2040"/>
                      <a:pt x="0" y="2991"/>
                      <a:pt x="544" y="3353"/>
                    </a:cubicBezTo>
                    <a:cubicBezTo>
                      <a:pt x="650" y="3459"/>
                      <a:pt x="791" y="3510"/>
                      <a:pt x="954" y="3510"/>
                    </a:cubicBezTo>
                    <a:cubicBezTo>
                      <a:pt x="1415" y="3510"/>
                      <a:pt x="2058" y="3104"/>
                      <a:pt x="2626" y="2402"/>
                    </a:cubicBezTo>
                    <a:cubicBezTo>
                      <a:pt x="3396" y="1678"/>
                      <a:pt x="3577" y="546"/>
                      <a:pt x="3215" y="139"/>
                    </a:cubicBezTo>
                    <a:cubicBezTo>
                      <a:pt x="3064" y="46"/>
                      <a:pt x="2889" y="1"/>
                      <a:pt x="27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5943258" y="2243979"/>
                <a:ext cx="105578" cy="130670"/>
              </a:xfrm>
              <a:custGeom>
                <a:rect b="b" l="l" r="r" t="t"/>
                <a:pathLst>
                  <a:path extrusionOk="0" h="8853" w="7153">
                    <a:moveTo>
                      <a:pt x="955" y="0"/>
                    </a:moveTo>
                    <a:cubicBezTo>
                      <a:pt x="822" y="0"/>
                      <a:pt x="685" y="9"/>
                      <a:pt x="544" y="25"/>
                    </a:cubicBezTo>
                    <a:cubicBezTo>
                      <a:pt x="363" y="25"/>
                      <a:pt x="0" y="206"/>
                      <a:pt x="0" y="387"/>
                    </a:cubicBezTo>
                    <a:cubicBezTo>
                      <a:pt x="0" y="569"/>
                      <a:pt x="181" y="750"/>
                      <a:pt x="181" y="750"/>
                    </a:cubicBezTo>
                    <a:cubicBezTo>
                      <a:pt x="1132" y="1519"/>
                      <a:pt x="1856" y="2289"/>
                      <a:pt x="2264" y="3420"/>
                    </a:cubicBezTo>
                    <a:lnTo>
                      <a:pt x="2264" y="5095"/>
                    </a:lnTo>
                    <a:cubicBezTo>
                      <a:pt x="2445" y="6589"/>
                      <a:pt x="3169" y="7947"/>
                      <a:pt x="4301" y="8853"/>
                    </a:cubicBezTo>
                    <a:lnTo>
                      <a:pt x="7153" y="8310"/>
                    </a:lnTo>
                    <a:cubicBezTo>
                      <a:pt x="6791" y="6227"/>
                      <a:pt x="6202" y="3964"/>
                      <a:pt x="4708" y="2470"/>
                    </a:cubicBezTo>
                    <a:cubicBezTo>
                      <a:pt x="3661" y="1255"/>
                      <a:pt x="2613" y="0"/>
                      <a:pt x="955" y="0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5898491" y="2269071"/>
                <a:ext cx="38760" cy="33417"/>
              </a:xfrm>
              <a:custGeom>
                <a:rect b="b" l="l" r="r" t="t"/>
                <a:pathLst>
                  <a:path extrusionOk="0" h="2264" w="2626">
                    <a:moveTo>
                      <a:pt x="363" y="0"/>
                    </a:moveTo>
                    <a:cubicBezTo>
                      <a:pt x="363" y="181"/>
                      <a:pt x="181" y="362"/>
                      <a:pt x="0" y="589"/>
                    </a:cubicBezTo>
                    <a:lnTo>
                      <a:pt x="0" y="1494"/>
                    </a:lnTo>
                    <a:lnTo>
                      <a:pt x="363" y="1313"/>
                    </a:lnTo>
                    <a:cubicBezTo>
                      <a:pt x="544" y="1313"/>
                      <a:pt x="1313" y="2264"/>
                      <a:pt x="1902" y="2264"/>
                    </a:cubicBezTo>
                    <a:cubicBezTo>
                      <a:pt x="2083" y="2264"/>
                      <a:pt x="2264" y="2264"/>
                      <a:pt x="2445" y="2083"/>
                    </a:cubicBezTo>
                    <a:lnTo>
                      <a:pt x="2626" y="2083"/>
                    </a:lnTo>
                    <a:lnTo>
                      <a:pt x="2626" y="1902"/>
                    </a:lnTo>
                    <a:cubicBezTo>
                      <a:pt x="2445" y="1132"/>
                      <a:pt x="1902" y="589"/>
                      <a:pt x="1313" y="181"/>
                    </a:cubicBezTo>
                    <a:cubicBezTo>
                      <a:pt x="1132" y="0"/>
                      <a:pt x="1132" y="0"/>
                      <a:pt x="951" y="0"/>
                    </a:cubicBezTo>
                    <a:close/>
                  </a:path>
                </a:pathLst>
              </a:custGeom>
              <a:solidFill>
                <a:srgbClr val="FAD8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5909841" y="2255034"/>
                <a:ext cx="38775" cy="33431"/>
              </a:xfrm>
              <a:custGeom>
                <a:rect b="b" l="l" r="r" t="t"/>
                <a:pathLst>
                  <a:path extrusionOk="0" h="2265" w="2627">
                    <a:moveTo>
                      <a:pt x="906" y="1"/>
                    </a:moveTo>
                    <a:cubicBezTo>
                      <a:pt x="725" y="1"/>
                      <a:pt x="544" y="1"/>
                      <a:pt x="544" y="182"/>
                    </a:cubicBezTo>
                    <a:cubicBezTo>
                      <a:pt x="363" y="182"/>
                      <a:pt x="363" y="408"/>
                      <a:pt x="182" y="589"/>
                    </a:cubicBezTo>
                    <a:cubicBezTo>
                      <a:pt x="182" y="951"/>
                      <a:pt x="1" y="1132"/>
                      <a:pt x="182" y="1540"/>
                    </a:cubicBezTo>
                    <a:lnTo>
                      <a:pt x="363" y="1132"/>
                    </a:lnTo>
                    <a:lnTo>
                      <a:pt x="725" y="1540"/>
                    </a:lnTo>
                    <a:cubicBezTo>
                      <a:pt x="906" y="1721"/>
                      <a:pt x="1133" y="1721"/>
                      <a:pt x="1314" y="1902"/>
                    </a:cubicBezTo>
                    <a:cubicBezTo>
                      <a:pt x="1495" y="2083"/>
                      <a:pt x="1676" y="2083"/>
                      <a:pt x="1857" y="2264"/>
                    </a:cubicBezTo>
                    <a:cubicBezTo>
                      <a:pt x="2264" y="2264"/>
                      <a:pt x="2445" y="2264"/>
                      <a:pt x="2627" y="2083"/>
                    </a:cubicBezTo>
                    <a:lnTo>
                      <a:pt x="2627" y="1902"/>
                    </a:lnTo>
                    <a:cubicBezTo>
                      <a:pt x="2627" y="1132"/>
                      <a:pt x="2038" y="589"/>
                      <a:pt x="1495" y="182"/>
                    </a:cubicBezTo>
                    <a:cubicBezTo>
                      <a:pt x="1314" y="182"/>
                      <a:pt x="1133" y="1"/>
                      <a:pt x="906" y="1"/>
                    </a:cubicBezTo>
                    <a:close/>
                  </a:path>
                </a:pathLst>
              </a:custGeom>
              <a:solidFill>
                <a:srgbClr val="FAD8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5923214" y="2240997"/>
                <a:ext cx="39439" cy="33431"/>
              </a:xfrm>
              <a:custGeom>
                <a:rect b="b" l="l" r="r" t="t"/>
                <a:pathLst>
                  <a:path extrusionOk="0" h="2265" w="2672">
                    <a:moveTo>
                      <a:pt x="951" y="1"/>
                    </a:moveTo>
                    <a:cubicBezTo>
                      <a:pt x="770" y="1"/>
                      <a:pt x="589" y="1"/>
                      <a:pt x="408" y="227"/>
                    </a:cubicBezTo>
                    <a:cubicBezTo>
                      <a:pt x="227" y="227"/>
                      <a:pt x="227" y="408"/>
                      <a:pt x="227" y="589"/>
                    </a:cubicBezTo>
                    <a:cubicBezTo>
                      <a:pt x="0" y="952"/>
                      <a:pt x="0" y="1359"/>
                      <a:pt x="0" y="1721"/>
                    </a:cubicBezTo>
                    <a:lnTo>
                      <a:pt x="408" y="1359"/>
                    </a:lnTo>
                    <a:lnTo>
                      <a:pt x="589" y="1540"/>
                    </a:lnTo>
                    <a:cubicBezTo>
                      <a:pt x="951" y="1721"/>
                      <a:pt x="1132" y="1902"/>
                      <a:pt x="1358" y="1902"/>
                    </a:cubicBezTo>
                    <a:cubicBezTo>
                      <a:pt x="1539" y="2083"/>
                      <a:pt x="1721" y="2264"/>
                      <a:pt x="1902" y="2264"/>
                    </a:cubicBezTo>
                    <a:lnTo>
                      <a:pt x="2490" y="2264"/>
                    </a:lnTo>
                    <a:cubicBezTo>
                      <a:pt x="2490" y="2083"/>
                      <a:pt x="2671" y="2083"/>
                      <a:pt x="2671" y="2083"/>
                    </a:cubicBezTo>
                    <a:lnTo>
                      <a:pt x="2671" y="1902"/>
                    </a:lnTo>
                    <a:cubicBezTo>
                      <a:pt x="2490" y="1359"/>
                      <a:pt x="1902" y="589"/>
                      <a:pt x="1358" y="227"/>
                    </a:cubicBezTo>
                    <a:cubicBezTo>
                      <a:pt x="1132" y="227"/>
                      <a:pt x="951" y="227"/>
                      <a:pt x="951" y="1"/>
                    </a:cubicBezTo>
                    <a:close/>
                  </a:path>
                </a:pathLst>
              </a:custGeom>
              <a:solidFill>
                <a:srgbClr val="FAD8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5934564" y="2230311"/>
                <a:ext cx="38775" cy="32752"/>
              </a:xfrm>
              <a:custGeom>
                <a:rect b="b" l="l" r="r" t="t"/>
                <a:pathLst>
                  <a:path extrusionOk="0" h="2219" w="2627">
                    <a:moveTo>
                      <a:pt x="589" y="1"/>
                    </a:moveTo>
                    <a:lnTo>
                      <a:pt x="182" y="363"/>
                    </a:lnTo>
                    <a:cubicBezTo>
                      <a:pt x="182" y="725"/>
                      <a:pt x="1" y="1132"/>
                      <a:pt x="1" y="1495"/>
                    </a:cubicBezTo>
                    <a:lnTo>
                      <a:pt x="363" y="1132"/>
                    </a:lnTo>
                    <a:cubicBezTo>
                      <a:pt x="589" y="1313"/>
                      <a:pt x="589" y="1313"/>
                      <a:pt x="770" y="1313"/>
                    </a:cubicBezTo>
                    <a:lnTo>
                      <a:pt x="1314" y="1857"/>
                    </a:lnTo>
                    <a:cubicBezTo>
                      <a:pt x="1495" y="1857"/>
                      <a:pt x="1721" y="2083"/>
                      <a:pt x="1902" y="2083"/>
                    </a:cubicBezTo>
                    <a:cubicBezTo>
                      <a:pt x="1993" y="2174"/>
                      <a:pt x="2129" y="2219"/>
                      <a:pt x="2264" y="2219"/>
                    </a:cubicBezTo>
                    <a:cubicBezTo>
                      <a:pt x="2400" y="2219"/>
                      <a:pt x="2536" y="2174"/>
                      <a:pt x="2626" y="2083"/>
                    </a:cubicBezTo>
                    <a:lnTo>
                      <a:pt x="2626" y="1857"/>
                    </a:lnTo>
                    <a:cubicBezTo>
                      <a:pt x="2626" y="1132"/>
                      <a:pt x="2083" y="544"/>
                      <a:pt x="1314" y="182"/>
                    </a:cubicBezTo>
                    <a:cubicBezTo>
                      <a:pt x="1314" y="1"/>
                      <a:pt x="1133" y="1"/>
                      <a:pt x="952" y="1"/>
                    </a:cubicBezTo>
                    <a:close/>
                  </a:path>
                </a:pathLst>
              </a:custGeom>
              <a:solidFill>
                <a:srgbClr val="FAD8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2"/>
              <p:cNvSpPr/>
              <p:nvPr/>
            </p:nvSpPr>
            <p:spPr>
              <a:xfrm>
                <a:off x="5979331" y="2305144"/>
                <a:ext cx="16723" cy="69505"/>
              </a:xfrm>
              <a:custGeom>
                <a:rect b="b" l="l" r="r" t="t"/>
                <a:pathLst>
                  <a:path extrusionOk="0" fill="none" h="4709" w="1133">
                    <a:moveTo>
                      <a:pt x="1" y="1"/>
                    </a:moveTo>
                    <a:cubicBezTo>
                      <a:pt x="1" y="1"/>
                      <a:pt x="1" y="3577"/>
                      <a:pt x="1133" y="4709"/>
                    </a:cubicBezTo>
                  </a:path>
                </a:pathLst>
              </a:custGeom>
              <a:noFill/>
              <a:ln cap="flat" cmpd="sng" w="14700">
                <a:solidFill>
                  <a:srgbClr val="F4A2A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2"/>
              <p:cNvSpPr/>
              <p:nvPr/>
            </p:nvSpPr>
            <p:spPr>
              <a:xfrm>
                <a:off x="6377571" y="2171492"/>
                <a:ext cx="731653" cy="1046794"/>
              </a:xfrm>
              <a:custGeom>
                <a:rect b="b" l="l" r="r" t="t"/>
                <a:pathLst>
                  <a:path extrusionOk="0" h="70921" w="49570">
                    <a:moveTo>
                      <a:pt x="21169" y="1"/>
                    </a:moveTo>
                    <a:cubicBezTo>
                      <a:pt x="21120" y="1"/>
                      <a:pt x="21095" y="2"/>
                      <a:pt x="21095" y="2"/>
                    </a:cubicBezTo>
                    <a:lnTo>
                      <a:pt x="12042" y="5661"/>
                    </a:lnTo>
                    <a:lnTo>
                      <a:pt x="2264" y="13764"/>
                    </a:lnTo>
                    <a:lnTo>
                      <a:pt x="0" y="67905"/>
                    </a:lnTo>
                    <a:cubicBezTo>
                      <a:pt x="0" y="67905"/>
                      <a:pt x="11394" y="70920"/>
                      <a:pt x="25279" y="70920"/>
                    </a:cubicBezTo>
                    <a:cubicBezTo>
                      <a:pt x="33116" y="70920"/>
                      <a:pt x="41746" y="69960"/>
                      <a:pt x="49569" y="66955"/>
                    </a:cubicBezTo>
                    <a:cubicBezTo>
                      <a:pt x="49207" y="55094"/>
                      <a:pt x="47306" y="22818"/>
                      <a:pt x="38479" y="11727"/>
                    </a:cubicBezTo>
                    <a:cubicBezTo>
                      <a:pt x="29381" y="323"/>
                      <a:pt x="21977" y="1"/>
                      <a:pt x="21169" y="1"/>
                    </a:cubicBezTo>
                    <a:close/>
                  </a:path>
                </a:pathLst>
              </a:custGeom>
              <a:solidFill>
                <a:srgbClr val="94A2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6402294" y="2374634"/>
                <a:ext cx="8694" cy="217179"/>
              </a:xfrm>
              <a:custGeom>
                <a:rect b="b" l="l" r="r" t="t"/>
                <a:pathLst>
                  <a:path extrusionOk="0" fill="none" h="14714" w="589">
                    <a:moveTo>
                      <a:pt x="0" y="14713"/>
                    </a:moveTo>
                    <a:cubicBezTo>
                      <a:pt x="0" y="14713"/>
                      <a:pt x="589" y="6067"/>
                      <a:pt x="589" y="1"/>
                    </a:cubicBezTo>
                  </a:path>
                </a:pathLst>
              </a:custGeom>
              <a:noFill/>
              <a:ln cap="flat" cmpd="sng" w="14700">
                <a:solidFill>
                  <a:srgbClr val="28316B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40616" y="2269026"/>
                <a:ext cx="161711" cy="205858"/>
              </a:xfrm>
              <a:custGeom>
                <a:rect b="b" l="l" r="r" t="t"/>
                <a:pathLst>
                  <a:path extrusionOk="0" h="13947" w="10956">
                    <a:moveTo>
                      <a:pt x="7909" y="0"/>
                    </a:moveTo>
                    <a:cubicBezTo>
                      <a:pt x="7401" y="0"/>
                      <a:pt x="1" y="8287"/>
                      <a:pt x="1" y="8287"/>
                    </a:cubicBezTo>
                    <a:lnTo>
                      <a:pt x="2672" y="13946"/>
                    </a:lnTo>
                    <a:lnTo>
                      <a:pt x="6248" y="9057"/>
                    </a:lnTo>
                    <a:cubicBezTo>
                      <a:pt x="6248" y="9057"/>
                      <a:pt x="10956" y="3217"/>
                      <a:pt x="10775" y="2448"/>
                    </a:cubicBezTo>
                    <a:cubicBezTo>
                      <a:pt x="10747" y="2411"/>
                      <a:pt x="10705" y="2394"/>
                      <a:pt x="10651" y="2394"/>
                    </a:cubicBezTo>
                    <a:cubicBezTo>
                      <a:pt x="9901" y="2394"/>
                      <a:pt x="6791" y="5662"/>
                      <a:pt x="6791" y="5662"/>
                    </a:cubicBezTo>
                    <a:cubicBezTo>
                      <a:pt x="6791" y="5662"/>
                      <a:pt x="10186" y="1723"/>
                      <a:pt x="9824" y="954"/>
                    </a:cubicBezTo>
                    <a:cubicBezTo>
                      <a:pt x="9811" y="912"/>
                      <a:pt x="9778" y="892"/>
                      <a:pt x="9729" y="892"/>
                    </a:cubicBezTo>
                    <a:cubicBezTo>
                      <a:pt x="9091" y="892"/>
                      <a:pt x="5659" y="4168"/>
                      <a:pt x="5659" y="4168"/>
                    </a:cubicBezTo>
                    <a:cubicBezTo>
                      <a:pt x="5659" y="4168"/>
                      <a:pt x="8692" y="592"/>
                      <a:pt x="7923" y="3"/>
                    </a:cubicBezTo>
                    <a:cubicBezTo>
                      <a:pt x="7919" y="1"/>
                      <a:pt x="7914" y="0"/>
                      <a:pt x="7909" y="0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26594" y="2282606"/>
                <a:ext cx="94892" cy="112087"/>
              </a:xfrm>
              <a:custGeom>
                <a:rect b="b" l="l" r="r" t="t"/>
                <a:pathLst>
                  <a:path extrusionOk="0" h="7594" w="6429">
                    <a:moveTo>
                      <a:pt x="5912" y="1"/>
                    </a:moveTo>
                    <a:cubicBezTo>
                      <a:pt x="5517" y="1"/>
                      <a:pt x="4957" y="603"/>
                      <a:pt x="3803" y="2116"/>
                    </a:cubicBezTo>
                    <a:cubicBezTo>
                      <a:pt x="2490" y="3791"/>
                      <a:pt x="1358" y="6236"/>
                      <a:pt x="1358" y="6236"/>
                    </a:cubicBezTo>
                    <a:lnTo>
                      <a:pt x="0" y="7594"/>
                    </a:lnTo>
                    <a:lnTo>
                      <a:pt x="3395" y="6824"/>
                    </a:lnTo>
                    <a:cubicBezTo>
                      <a:pt x="4934" y="5511"/>
                      <a:pt x="5296" y="2660"/>
                      <a:pt x="5296" y="2660"/>
                    </a:cubicBezTo>
                    <a:cubicBezTo>
                      <a:pt x="5296" y="2660"/>
                      <a:pt x="6428" y="215"/>
                      <a:pt x="6066" y="34"/>
                    </a:cubicBezTo>
                    <a:cubicBezTo>
                      <a:pt x="6017" y="12"/>
                      <a:pt x="5966" y="1"/>
                      <a:pt x="5912" y="1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2"/>
              <p:cNvSpPr/>
              <p:nvPr/>
            </p:nvSpPr>
            <p:spPr>
              <a:xfrm>
                <a:off x="6939499" y="2380656"/>
                <a:ext cx="567950" cy="378963"/>
              </a:xfrm>
              <a:custGeom>
                <a:rect b="b" l="l" r="r" t="t"/>
                <a:pathLst>
                  <a:path extrusionOk="0" h="25675" w="38479">
                    <a:moveTo>
                      <a:pt x="33952" y="0"/>
                    </a:moveTo>
                    <a:lnTo>
                      <a:pt x="19420" y="11136"/>
                    </a:lnTo>
                    <a:lnTo>
                      <a:pt x="13988" y="4346"/>
                    </a:lnTo>
                    <a:lnTo>
                      <a:pt x="0" y="9054"/>
                    </a:lnTo>
                    <a:cubicBezTo>
                      <a:pt x="0" y="9054"/>
                      <a:pt x="11136" y="24898"/>
                      <a:pt x="17564" y="25622"/>
                    </a:cubicBezTo>
                    <a:cubicBezTo>
                      <a:pt x="17834" y="25657"/>
                      <a:pt x="18106" y="25675"/>
                      <a:pt x="18377" y="25675"/>
                    </a:cubicBezTo>
                    <a:cubicBezTo>
                      <a:pt x="25491" y="25675"/>
                      <a:pt x="33203" y="13987"/>
                      <a:pt x="38479" y="5659"/>
                    </a:cubicBezTo>
                    <a:cubicBezTo>
                      <a:pt x="38297" y="3214"/>
                      <a:pt x="33952" y="0"/>
                      <a:pt x="33952" y="0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2"/>
              <p:cNvSpPr/>
              <p:nvPr/>
            </p:nvSpPr>
            <p:spPr>
              <a:xfrm>
                <a:off x="7159320" y="2545024"/>
                <a:ext cx="66833" cy="91556"/>
              </a:xfrm>
              <a:custGeom>
                <a:rect b="b" l="l" r="r" t="t"/>
                <a:pathLst>
                  <a:path extrusionOk="0" fill="none" h="6203" w="4528">
                    <a:moveTo>
                      <a:pt x="4527" y="0"/>
                    </a:moveTo>
                    <a:cubicBezTo>
                      <a:pt x="4527" y="0"/>
                      <a:pt x="2083" y="2445"/>
                      <a:pt x="1" y="6202"/>
                    </a:cubicBezTo>
                  </a:path>
                </a:pathLst>
              </a:custGeom>
              <a:noFill/>
              <a:ln cap="flat" cmpd="sng" w="14700">
                <a:solidFill>
                  <a:srgbClr val="F4A2A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7488054" y="2330384"/>
                <a:ext cx="125637" cy="153179"/>
              </a:xfrm>
              <a:custGeom>
                <a:rect b="b" l="l" r="r" t="t"/>
                <a:pathLst>
                  <a:path extrusionOk="0" h="10378" w="8512">
                    <a:moveTo>
                      <a:pt x="7853" y="1"/>
                    </a:moveTo>
                    <a:cubicBezTo>
                      <a:pt x="7209" y="1"/>
                      <a:pt x="5101" y="2114"/>
                      <a:pt x="4709" y="2637"/>
                    </a:cubicBezTo>
                    <a:cubicBezTo>
                      <a:pt x="3396" y="2818"/>
                      <a:pt x="770" y="4130"/>
                      <a:pt x="182" y="6032"/>
                    </a:cubicBezTo>
                    <a:lnTo>
                      <a:pt x="1" y="10378"/>
                    </a:lnTo>
                    <a:cubicBezTo>
                      <a:pt x="1" y="10378"/>
                      <a:pt x="4890" y="4900"/>
                      <a:pt x="5659" y="3949"/>
                    </a:cubicBezTo>
                    <a:cubicBezTo>
                      <a:pt x="6429" y="2818"/>
                      <a:pt x="8511" y="192"/>
                      <a:pt x="7923" y="11"/>
                    </a:cubicBezTo>
                    <a:cubicBezTo>
                      <a:pt x="7902" y="4"/>
                      <a:pt x="7879" y="1"/>
                      <a:pt x="7853" y="1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6736372" y="2185337"/>
                <a:ext cx="465058" cy="459922"/>
              </a:xfrm>
              <a:custGeom>
                <a:rect b="b" l="l" r="r" t="t"/>
                <a:pathLst>
                  <a:path extrusionOk="0" h="31160" w="31508">
                    <a:moveTo>
                      <a:pt x="5339" y="0"/>
                    </a:moveTo>
                    <a:cubicBezTo>
                      <a:pt x="2224" y="0"/>
                      <a:pt x="0" y="377"/>
                      <a:pt x="0" y="377"/>
                    </a:cubicBezTo>
                    <a:lnTo>
                      <a:pt x="9416" y="15089"/>
                    </a:lnTo>
                    <a:cubicBezTo>
                      <a:pt x="9416" y="15089"/>
                      <a:pt x="13219" y="26633"/>
                      <a:pt x="16614" y="31160"/>
                    </a:cubicBezTo>
                    <a:cubicBezTo>
                      <a:pt x="19421" y="30933"/>
                      <a:pt x="29606" y="23962"/>
                      <a:pt x="31507" y="20974"/>
                    </a:cubicBezTo>
                    <a:cubicBezTo>
                      <a:pt x="26981" y="13233"/>
                      <a:pt x="22997" y="5854"/>
                      <a:pt x="18289" y="3048"/>
                    </a:cubicBezTo>
                    <a:cubicBezTo>
                      <a:pt x="14260" y="560"/>
                      <a:pt x="9137" y="0"/>
                      <a:pt x="5339" y="0"/>
                    </a:cubicBezTo>
                    <a:close/>
                  </a:path>
                </a:pathLst>
              </a:custGeom>
              <a:solidFill>
                <a:srgbClr val="94A2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6886702" y="2436110"/>
                <a:ext cx="94907" cy="209149"/>
              </a:xfrm>
              <a:custGeom>
                <a:rect b="b" l="l" r="r" t="t"/>
                <a:pathLst>
                  <a:path extrusionOk="0" fill="none" h="14170" w="6430">
                    <a:moveTo>
                      <a:pt x="6429" y="14170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4700">
                <a:solidFill>
                  <a:srgbClr val="28316B"/>
                </a:solidFill>
                <a:prstDash val="solid"/>
                <a:miter lim="4526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2"/>
              <p:cNvSpPr/>
              <p:nvPr/>
            </p:nvSpPr>
            <p:spPr>
              <a:xfrm>
                <a:off x="7499420" y="2335889"/>
                <a:ext cx="14037" cy="55468"/>
              </a:xfrm>
              <a:custGeom>
                <a:rect b="b" l="l" r="r" t="t"/>
                <a:pathLst>
                  <a:path extrusionOk="0" fill="none" h="3758" w="951">
                    <a:moveTo>
                      <a:pt x="181" y="0"/>
                    </a:moveTo>
                    <a:cubicBezTo>
                      <a:pt x="181" y="0"/>
                      <a:pt x="951" y="1901"/>
                      <a:pt x="0" y="3757"/>
                    </a:cubicBezTo>
                  </a:path>
                </a:pathLst>
              </a:custGeom>
              <a:noFill/>
              <a:ln cap="flat" cmpd="sng" w="14700">
                <a:solidFill>
                  <a:srgbClr val="F4A2A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2"/>
              <p:cNvSpPr/>
              <p:nvPr/>
            </p:nvSpPr>
            <p:spPr>
              <a:xfrm>
                <a:off x="6555296" y="1834758"/>
                <a:ext cx="283982" cy="296307"/>
              </a:xfrm>
              <a:custGeom>
                <a:rect b="b" l="l" r="r" t="t"/>
                <a:pathLst>
                  <a:path extrusionOk="0" h="20075" w="19240">
                    <a:moveTo>
                      <a:pt x="7198" y="0"/>
                    </a:moveTo>
                    <a:cubicBezTo>
                      <a:pt x="1313" y="363"/>
                      <a:pt x="1" y="6972"/>
                      <a:pt x="589" y="11906"/>
                    </a:cubicBezTo>
                    <a:cubicBezTo>
                      <a:pt x="770" y="15075"/>
                      <a:pt x="2445" y="18108"/>
                      <a:pt x="4935" y="19240"/>
                    </a:cubicBezTo>
                    <a:cubicBezTo>
                      <a:pt x="6497" y="19830"/>
                      <a:pt x="8326" y="20074"/>
                      <a:pt x="10012" y="20074"/>
                    </a:cubicBezTo>
                    <a:cubicBezTo>
                      <a:pt x="10525" y="20074"/>
                      <a:pt x="11024" y="20052"/>
                      <a:pt x="11499" y="20009"/>
                    </a:cubicBezTo>
                    <a:cubicBezTo>
                      <a:pt x="12268" y="19828"/>
                      <a:pt x="13219" y="18878"/>
                      <a:pt x="13762" y="18697"/>
                    </a:cubicBezTo>
                    <a:cubicBezTo>
                      <a:pt x="16614" y="17338"/>
                      <a:pt x="18515" y="13943"/>
                      <a:pt x="18697" y="11680"/>
                    </a:cubicBezTo>
                    <a:cubicBezTo>
                      <a:pt x="19059" y="9054"/>
                      <a:pt x="19240" y="5659"/>
                      <a:pt x="17927" y="3215"/>
                    </a:cubicBezTo>
                    <a:cubicBezTo>
                      <a:pt x="16795" y="1494"/>
                      <a:pt x="13038" y="1902"/>
                      <a:pt x="11137" y="1132"/>
                    </a:cubicBezTo>
                    <a:lnTo>
                      <a:pt x="7198" y="0"/>
                    </a:lnTo>
                    <a:close/>
                  </a:path>
                </a:pathLst>
              </a:custGeom>
              <a:solidFill>
                <a:srgbClr val="EC64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2"/>
              <p:cNvSpPr/>
              <p:nvPr/>
            </p:nvSpPr>
            <p:spPr>
              <a:xfrm>
                <a:off x="6555296" y="1990904"/>
                <a:ext cx="50125" cy="62036"/>
              </a:xfrm>
              <a:custGeom>
                <a:rect b="b" l="l" r="r" t="t"/>
                <a:pathLst>
                  <a:path extrusionOk="0" h="4203" w="3396">
                    <a:moveTo>
                      <a:pt x="1592" y="0"/>
                    </a:moveTo>
                    <a:cubicBezTo>
                      <a:pt x="1285" y="0"/>
                      <a:pt x="967" y="155"/>
                      <a:pt x="770" y="377"/>
                    </a:cubicBezTo>
                    <a:cubicBezTo>
                      <a:pt x="182" y="739"/>
                      <a:pt x="1" y="1689"/>
                      <a:pt x="182" y="2233"/>
                    </a:cubicBezTo>
                    <a:cubicBezTo>
                      <a:pt x="379" y="3218"/>
                      <a:pt x="1090" y="4203"/>
                      <a:pt x="2017" y="4203"/>
                    </a:cubicBezTo>
                    <a:cubicBezTo>
                      <a:pt x="2156" y="4203"/>
                      <a:pt x="2298" y="4181"/>
                      <a:pt x="2445" y="4134"/>
                    </a:cubicBezTo>
                    <a:cubicBezTo>
                      <a:pt x="2853" y="3953"/>
                      <a:pt x="3215" y="3591"/>
                      <a:pt x="3396" y="3183"/>
                    </a:cubicBezTo>
                    <a:lnTo>
                      <a:pt x="2264" y="377"/>
                    </a:lnTo>
                    <a:cubicBezTo>
                      <a:pt x="2099" y="108"/>
                      <a:pt x="1849" y="0"/>
                      <a:pt x="1592" y="0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6758423" y="1996217"/>
                <a:ext cx="50125" cy="56752"/>
              </a:xfrm>
              <a:custGeom>
                <a:rect b="b" l="l" r="r" t="t"/>
                <a:pathLst>
                  <a:path extrusionOk="0" h="3845" w="3396">
                    <a:moveTo>
                      <a:pt x="2087" y="0"/>
                    </a:moveTo>
                    <a:cubicBezTo>
                      <a:pt x="1876" y="0"/>
                      <a:pt x="1678" y="59"/>
                      <a:pt x="1539" y="198"/>
                    </a:cubicBezTo>
                    <a:lnTo>
                      <a:pt x="0" y="2823"/>
                    </a:lnTo>
                    <a:cubicBezTo>
                      <a:pt x="227" y="3231"/>
                      <a:pt x="589" y="3593"/>
                      <a:pt x="951" y="3774"/>
                    </a:cubicBezTo>
                    <a:cubicBezTo>
                      <a:pt x="1109" y="3822"/>
                      <a:pt x="1263" y="3845"/>
                      <a:pt x="1416" y="3845"/>
                    </a:cubicBezTo>
                    <a:cubicBezTo>
                      <a:pt x="1834" y="3845"/>
                      <a:pt x="2240" y="3677"/>
                      <a:pt x="2671" y="3412"/>
                    </a:cubicBezTo>
                    <a:cubicBezTo>
                      <a:pt x="3033" y="2823"/>
                      <a:pt x="3214" y="2280"/>
                      <a:pt x="3214" y="1873"/>
                    </a:cubicBezTo>
                    <a:cubicBezTo>
                      <a:pt x="3395" y="1329"/>
                      <a:pt x="3214" y="741"/>
                      <a:pt x="3033" y="379"/>
                    </a:cubicBezTo>
                    <a:cubicBezTo>
                      <a:pt x="2809" y="155"/>
                      <a:pt x="2430" y="0"/>
                      <a:pt x="2087" y="0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6616772" y="1979745"/>
                <a:ext cx="138995" cy="261370"/>
              </a:xfrm>
              <a:custGeom>
                <a:rect b="b" l="l" r="r" t="t"/>
                <a:pathLst>
                  <a:path extrusionOk="0" h="17708" w="9417">
                    <a:moveTo>
                      <a:pt x="5840" y="1"/>
                    </a:moveTo>
                    <a:lnTo>
                      <a:pt x="0" y="7923"/>
                    </a:lnTo>
                    <a:lnTo>
                      <a:pt x="181" y="15438"/>
                    </a:lnTo>
                    <a:cubicBezTo>
                      <a:pt x="664" y="16794"/>
                      <a:pt x="2561" y="17707"/>
                      <a:pt x="4554" y="17707"/>
                    </a:cubicBezTo>
                    <a:cubicBezTo>
                      <a:pt x="6483" y="17707"/>
                      <a:pt x="8503" y="16851"/>
                      <a:pt x="9416" y="14713"/>
                    </a:cubicBezTo>
                    <a:lnTo>
                      <a:pt x="9054" y="7153"/>
                    </a:lnTo>
                    <a:lnTo>
                      <a:pt x="5840" y="1"/>
                    </a:ln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6574676" y="1891599"/>
                <a:ext cx="225858" cy="258448"/>
              </a:xfrm>
              <a:custGeom>
                <a:rect b="b" l="l" r="r" t="t"/>
                <a:pathLst>
                  <a:path extrusionOk="0" h="17510" w="15302">
                    <a:moveTo>
                      <a:pt x="4764" y="1"/>
                    </a:moveTo>
                    <a:cubicBezTo>
                      <a:pt x="3074" y="1"/>
                      <a:pt x="1670" y="550"/>
                      <a:pt x="1132" y="1989"/>
                    </a:cubicBezTo>
                    <a:cubicBezTo>
                      <a:pt x="0" y="4841"/>
                      <a:pt x="408" y="15389"/>
                      <a:pt x="2671" y="16702"/>
                    </a:cubicBezTo>
                    <a:cubicBezTo>
                      <a:pt x="3623" y="17254"/>
                      <a:pt x="5072" y="17510"/>
                      <a:pt x="6558" y="17510"/>
                    </a:cubicBezTo>
                    <a:cubicBezTo>
                      <a:pt x="8607" y="17510"/>
                      <a:pt x="10728" y="17024"/>
                      <a:pt x="11725" y="16158"/>
                    </a:cubicBezTo>
                    <a:cubicBezTo>
                      <a:pt x="13219" y="14619"/>
                      <a:pt x="15301" y="5792"/>
                      <a:pt x="13400" y="3528"/>
                    </a:cubicBezTo>
                    <a:cubicBezTo>
                      <a:pt x="12045" y="1908"/>
                      <a:pt x="7911" y="1"/>
                      <a:pt x="4764" y="1"/>
                    </a:cubicBezTo>
                    <a:close/>
                  </a:path>
                </a:pathLst>
              </a:custGeom>
              <a:solidFill>
                <a:srgbClr val="FAC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6535916" y="1799349"/>
                <a:ext cx="314727" cy="224514"/>
              </a:xfrm>
              <a:custGeom>
                <a:rect b="b" l="l" r="r" t="t"/>
                <a:pathLst>
                  <a:path extrusionOk="0" h="15211" w="21323">
                    <a:moveTo>
                      <a:pt x="8839" y="1"/>
                    </a:moveTo>
                    <a:cubicBezTo>
                      <a:pt x="7094" y="1"/>
                      <a:pt x="5324" y="417"/>
                      <a:pt x="3758" y="1268"/>
                    </a:cubicBezTo>
                    <a:cubicBezTo>
                      <a:pt x="951" y="2988"/>
                      <a:pt x="182" y="5976"/>
                      <a:pt x="1" y="9190"/>
                    </a:cubicBezTo>
                    <a:cubicBezTo>
                      <a:pt x="1267" y="9492"/>
                      <a:pt x="2564" y="9639"/>
                      <a:pt x="3862" y="9639"/>
                    </a:cubicBezTo>
                    <a:cubicBezTo>
                      <a:pt x="6649" y="9639"/>
                      <a:pt x="9436" y="8962"/>
                      <a:pt x="11906" y="7696"/>
                    </a:cubicBezTo>
                    <a:cubicBezTo>
                      <a:pt x="11906" y="9009"/>
                      <a:pt x="16977" y="13717"/>
                      <a:pt x="18470" y="15211"/>
                    </a:cubicBezTo>
                    <a:cubicBezTo>
                      <a:pt x="21322" y="11815"/>
                      <a:pt x="20553" y="6745"/>
                      <a:pt x="18878" y="4301"/>
                    </a:cubicBezTo>
                    <a:cubicBezTo>
                      <a:pt x="17904" y="2976"/>
                      <a:pt x="16629" y="1954"/>
                      <a:pt x="14994" y="1954"/>
                    </a:cubicBezTo>
                    <a:cubicBezTo>
                      <a:pt x="14729" y="1954"/>
                      <a:pt x="14454" y="1980"/>
                      <a:pt x="14170" y="2037"/>
                    </a:cubicBezTo>
                    <a:cubicBezTo>
                      <a:pt x="13038" y="724"/>
                      <a:pt x="12450" y="498"/>
                      <a:pt x="10548" y="136"/>
                    </a:cubicBezTo>
                    <a:cubicBezTo>
                      <a:pt x="9987" y="46"/>
                      <a:pt x="9414" y="1"/>
                      <a:pt x="8839" y="1"/>
                    </a:cubicBezTo>
                    <a:close/>
                  </a:path>
                </a:pathLst>
              </a:custGeom>
              <a:solidFill>
                <a:srgbClr val="EC64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6636151" y="2135434"/>
                <a:ext cx="100235" cy="25402"/>
              </a:xfrm>
              <a:custGeom>
                <a:rect b="b" l="l" r="r" t="t"/>
                <a:pathLst>
                  <a:path extrusionOk="0" fill="none" h="1721" w="6791">
                    <a:moveTo>
                      <a:pt x="0" y="951"/>
                    </a:moveTo>
                    <a:cubicBezTo>
                      <a:pt x="0" y="951"/>
                      <a:pt x="4708" y="1721"/>
                      <a:pt x="6790" y="0"/>
                    </a:cubicBezTo>
                  </a:path>
                </a:pathLst>
              </a:custGeom>
              <a:noFill/>
              <a:ln cap="flat" cmpd="sng" w="14700">
                <a:solidFill>
                  <a:srgbClr val="F4A2A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2"/>
              <p:cNvSpPr/>
              <p:nvPr/>
            </p:nvSpPr>
            <p:spPr>
              <a:xfrm>
                <a:off x="6650173" y="2004468"/>
                <a:ext cx="33431" cy="66833"/>
              </a:xfrm>
              <a:custGeom>
                <a:rect b="b" l="l" r="r" t="t"/>
                <a:pathLst>
                  <a:path extrusionOk="0" fill="none" h="4528" w="2265">
                    <a:moveTo>
                      <a:pt x="1314" y="1"/>
                    </a:moveTo>
                    <a:cubicBezTo>
                      <a:pt x="1314" y="1"/>
                      <a:pt x="1" y="3034"/>
                      <a:pt x="544" y="3803"/>
                    </a:cubicBezTo>
                    <a:cubicBezTo>
                      <a:pt x="951" y="4528"/>
                      <a:pt x="2264" y="4166"/>
                      <a:pt x="2264" y="4166"/>
                    </a:cubicBezTo>
                  </a:path>
                </a:pathLst>
              </a:custGeom>
              <a:noFill/>
              <a:ln cap="flat" cmpd="sng" w="14700">
                <a:solidFill>
                  <a:srgbClr val="F4A2A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2"/>
              <p:cNvSpPr/>
              <p:nvPr/>
            </p:nvSpPr>
            <p:spPr>
              <a:xfrm>
                <a:off x="6706350" y="2001797"/>
                <a:ext cx="16000" cy="17771"/>
              </a:xfrm>
              <a:custGeom>
                <a:rect b="b" l="l" r="r" t="t"/>
                <a:pathLst>
                  <a:path extrusionOk="0" h="1204" w="1084">
                    <a:moveTo>
                      <a:pt x="541" y="1"/>
                    </a:moveTo>
                    <a:cubicBezTo>
                      <a:pt x="359" y="1"/>
                      <a:pt x="359" y="1"/>
                      <a:pt x="133" y="182"/>
                    </a:cubicBezTo>
                    <a:lnTo>
                      <a:pt x="133" y="770"/>
                    </a:lnTo>
                    <a:cubicBezTo>
                      <a:pt x="1" y="1035"/>
                      <a:pt x="183" y="1203"/>
                      <a:pt x="362" y="1203"/>
                    </a:cubicBezTo>
                    <a:cubicBezTo>
                      <a:pt x="427" y="1203"/>
                      <a:pt x="492" y="1181"/>
                      <a:pt x="541" y="1132"/>
                    </a:cubicBezTo>
                    <a:cubicBezTo>
                      <a:pt x="1084" y="1132"/>
                      <a:pt x="1084" y="1"/>
                      <a:pt x="541" y="1"/>
                    </a:cubicBezTo>
                    <a:close/>
                  </a:path>
                </a:pathLst>
              </a:custGeom>
              <a:solidFill>
                <a:srgbClr val="3E1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6608078" y="1996454"/>
                <a:ext cx="16723" cy="19395"/>
              </a:xfrm>
              <a:custGeom>
                <a:rect b="b" l="l" r="r" t="t"/>
                <a:pathLst>
                  <a:path extrusionOk="0" h="1314" w="1133">
                    <a:moveTo>
                      <a:pt x="589" y="1"/>
                    </a:moveTo>
                    <a:cubicBezTo>
                      <a:pt x="408" y="1"/>
                      <a:pt x="227" y="182"/>
                      <a:pt x="227" y="363"/>
                    </a:cubicBezTo>
                    <a:cubicBezTo>
                      <a:pt x="227" y="544"/>
                      <a:pt x="227" y="725"/>
                      <a:pt x="1" y="951"/>
                    </a:cubicBezTo>
                    <a:cubicBezTo>
                      <a:pt x="1" y="1132"/>
                      <a:pt x="408" y="1313"/>
                      <a:pt x="589" y="1313"/>
                    </a:cubicBezTo>
                    <a:cubicBezTo>
                      <a:pt x="1133" y="1132"/>
                      <a:pt x="1133" y="1"/>
                      <a:pt x="589" y="1"/>
                    </a:cubicBezTo>
                    <a:close/>
                  </a:path>
                </a:pathLst>
              </a:custGeom>
              <a:solidFill>
                <a:srgbClr val="3E1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6636151" y="2085324"/>
                <a:ext cx="69121" cy="33564"/>
              </a:xfrm>
              <a:custGeom>
                <a:rect b="b" l="l" r="r" t="t"/>
                <a:pathLst>
                  <a:path extrusionOk="0" h="2274" w="4683">
                    <a:moveTo>
                      <a:pt x="181" y="0"/>
                    </a:moveTo>
                    <a:cubicBezTo>
                      <a:pt x="181" y="0"/>
                      <a:pt x="0" y="2264"/>
                      <a:pt x="2264" y="2264"/>
                    </a:cubicBezTo>
                    <a:cubicBezTo>
                      <a:pt x="2351" y="2270"/>
                      <a:pt x="2435" y="2273"/>
                      <a:pt x="2515" y="2273"/>
                    </a:cubicBezTo>
                    <a:cubicBezTo>
                      <a:pt x="4683" y="2273"/>
                      <a:pt x="4346" y="0"/>
                      <a:pt x="4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6700284" y="1971066"/>
                <a:ext cx="38775" cy="22730"/>
              </a:xfrm>
              <a:custGeom>
                <a:rect b="b" l="l" r="r" t="t"/>
                <a:pathLst>
                  <a:path extrusionOk="0" h="1540" w="2627">
                    <a:moveTo>
                      <a:pt x="182" y="0"/>
                    </a:moveTo>
                    <a:cubicBezTo>
                      <a:pt x="182" y="0"/>
                      <a:pt x="1" y="589"/>
                      <a:pt x="182" y="770"/>
                    </a:cubicBezTo>
                    <a:cubicBezTo>
                      <a:pt x="952" y="770"/>
                      <a:pt x="1676" y="1132"/>
                      <a:pt x="2264" y="1539"/>
                    </a:cubicBezTo>
                    <a:cubicBezTo>
                      <a:pt x="2445" y="1313"/>
                      <a:pt x="2626" y="1132"/>
                      <a:pt x="2626" y="770"/>
                    </a:cubicBezTo>
                    <a:cubicBezTo>
                      <a:pt x="2445" y="589"/>
                      <a:pt x="1314" y="181"/>
                      <a:pt x="182" y="0"/>
                    </a:cubicBezTo>
                    <a:close/>
                  </a:path>
                </a:pathLst>
              </a:custGeom>
              <a:solidFill>
                <a:srgbClr val="3E1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2"/>
              <p:cNvSpPr/>
              <p:nvPr/>
            </p:nvSpPr>
            <p:spPr>
              <a:xfrm>
                <a:off x="6602735" y="1970343"/>
                <a:ext cx="28074" cy="14760"/>
              </a:xfrm>
              <a:custGeom>
                <a:rect b="b" l="l" r="r" t="t"/>
                <a:pathLst>
                  <a:path extrusionOk="0" h="1000" w="1902">
                    <a:moveTo>
                      <a:pt x="1273" y="0"/>
                    </a:moveTo>
                    <a:cubicBezTo>
                      <a:pt x="626" y="0"/>
                      <a:pt x="1" y="273"/>
                      <a:pt x="1" y="457"/>
                    </a:cubicBezTo>
                    <a:lnTo>
                      <a:pt x="1" y="1000"/>
                    </a:lnTo>
                    <a:cubicBezTo>
                      <a:pt x="589" y="819"/>
                      <a:pt x="1132" y="638"/>
                      <a:pt x="1721" y="638"/>
                    </a:cubicBezTo>
                    <a:cubicBezTo>
                      <a:pt x="1902" y="638"/>
                      <a:pt x="1721" y="49"/>
                      <a:pt x="1721" y="49"/>
                    </a:cubicBezTo>
                    <a:cubicBezTo>
                      <a:pt x="1575" y="15"/>
                      <a:pt x="1424" y="0"/>
                      <a:pt x="1273" y="0"/>
                    </a:cubicBezTo>
                    <a:close/>
                  </a:path>
                </a:pathLst>
              </a:custGeom>
              <a:solidFill>
                <a:srgbClr val="3E1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6" name="Google Shape;1656;p32"/>
            <p:cNvGrpSpPr/>
            <p:nvPr/>
          </p:nvGrpSpPr>
          <p:grpSpPr>
            <a:xfrm>
              <a:off x="7285310" y="3333307"/>
              <a:ext cx="1101109" cy="1532279"/>
              <a:chOff x="7285310" y="3333307"/>
              <a:chExt cx="1101109" cy="1532279"/>
            </a:xfrm>
          </p:grpSpPr>
          <p:sp>
            <p:nvSpPr>
              <p:cNvPr id="1657" name="Google Shape;1657;p32"/>
              <p:cNvSpPr/>
              <p:nvPr/>
            </p:nvSpPr>
            <p:spPr>
              <a:xfrm>
                <a:off x="7768692" y="4483792"/>
                <a:ext cx="254219" cy="42"/>
              </a:xfrm>
              <a:custGeom>
                <a:rect b="b" l="l" r="r" t="t"/>
                <a:pathLst>
                  <a:path extrusionOk="0" fill="none" h="1" w="6027">
                    <a:moveTo>
                      <a:pt x="1" y="1"/>
                    </a:moveTo>
                    <a:lnTo>
                      <a:pt x="6026" y="1"/>
                    </a:lnTo>
                  </a:path>
                </a:pathLst>
              </a:custGeom>
              <a:noFill/>
              <a:ln cap="flat" cmpd="sng" w="4825">
                <a:solidFill>
                  <a:srgbClr val="E8ECF8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004647" y="4369647"/>
                <a:ext cx="165936" cy="42"/>
              </a:xfrm>
              <a:custGeom>
                <a:rect b="b" l="l" r="r" t="t"/>
                <a:pathLst>
                  <a:path extrusionOk="0" fill="none" h="1" w="3934">
                    <a:moveTo>
                      <a:pt x="0" y="1"/>
                    </a:moveTo>
                    <a:lnTo>
                      <a:pt x="3934" y="1"/>
                    </a:lnTo>
                  </a:path>
                </a:pathLst>
              </a:custGeom>
              <a:noFill/>
              <a:ln cap="flat" cmpd="sng" w="4825">
                <a:solidFill>
                  <a:srgbClr val="E8ECF8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7984485" y="4397951"/>
                <a:ext cx="42" cy="63822"/>
              </a:xfrm>
              <a:custGeom>
                <a:rect b="b" l="l" r="r" t="t"/>
                <a:pathLst>
                  <a:path extrusionOk="0" fill="none" h="1513" w="1">
                    <a:moveTo>
                      <a:pt x="1" y="0"/>
                    </a:moveTo>
                    <a:lnTo>
                      <a:pt x="1" y="1513"/>
                    </a:lnTo>
                  </a:path>
                </a:pathLst>
              </a:custGeom>
              <a:noFill/>
              <a:ln cap="flat" cmpd="sng" w="4825">
                <a:solidFill>
                  <a:srgbClr val="E8ECF8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7952850" y="4429588"/>
                <a:ext cx="63818" cy="42"/>
              </a:xfrm>
              <a:custGeom>
                <a:rect b="b" l="l" r="r" t="t"/>
                <a:pathLst>
                  <a:path extrusionOk="0" fill="none" h="1" w="1513">
                    <a:moveTo>
                      <a:pt x="0" y="1"/>
                    </a:moveTo>
                    <a:lnTo>
                      <a:pt x="1513" y="1"/>
                    </a:lnTo>
                  </a:path>
                </a:pathLst>
              </a:custGeom>
              <a:noFill/>
              <a:ln cap="flat" cmpd="sng" w="4825">
                <a:solidFill>
                  <a:srgbClr val="E8ECF8"/>
                </a:solidFill>
                <a:prstDash val="solid"/>
                <a:miter lim="113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7690997" y="3544304"/>
                <a:ext cx="153999" cy="42"/>
              </a:xfrm>
              <a:custGeom>
                <a:rect b="b" l="l" r="r" t="t"/>
                <a:pathLst>
                  <a:path extrusionOk="0" fill="none" h="1" w="3651">
                    <a:moveTo>
                      <a:pt x="3650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4825">
                <a:solidFill>
                  <a:srgbClr val="B9CAE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8010890" y="4093900"/>
                <a:ext cx="221572" cy="136587"/>
              </a:xfrm>
              <a:custGeom>
                <a:rect b="b" l="l" r="r" t="t"/>
                <a:pathLst>
                  <a:path extrusionOk="0" h="3238" w="5253">
                    <a:moveTo>
                      <a:pt x="0" y="1"/>
                    </a:moveTo>
                    <a:lnTo>
                      <a:pt x="155" y="8"/>
                    </a:lnTo>
                    <a:lnTo>
                      <a:pt x="155" y="8"/>
                    </a:lnTo>
                    <a:cubicBezTo>
                      <a:pt x="104" y="3"/>
                      <a:pt x="52" y="1"/>
                      <a:pt x="0" y="1"/>
                    </a:cubicBezTo>
                    <a:close/>
                    <a:moveTo>
                      <a:pt x="155" y="8"/>
                    </a:moveTo>
                    <a:cubicBezTo>
                      <a:pt x="948" y="83"/>
                      <a:pt x="1663" y="723"/>
                      <a:pt x="1887" y="1524"/>
                    </a:cubicBezTo>
                    <a:cubicBezTo>
                      <a:pt x="1990" y="1808"/>
                      <a:pt x="1990" y="2092"/>
                      <a:pt x="2126" y="2377"/>
                    </a:cubicBezTo>
                    <a:cubicBezTo>
                      <a:pt x="2319" y="2843"/>
                      <a:pt x="2786" y="3127"/>
                      <a:pt x="3263" y="3229"/>
                    </a:cubicBezTo>
                    <a:cubicBezTo>
                      <a:pt x="3319" y="3235"/>
                      <a:pt x="3376" y="3237"/>
                      <a:pt x="3434" y="3237"/>
                    </a:cubicBezTo>
                    <a:cubicBezTo>
                      <a:pt x="3863" y="3237"/>
                      <a:pt x="4313" y="3088"/>
                      <a:pt x="4684" y="2797"/>
                    </a:cubicBezTo>
                    <a:cubicBezTo>
                      <a:pt x="4775" y="2706"/>
                      <a:pt x="4923" y="2604"/>
                      <a:pt x="4968" y="2468"/>
                    </a:cubicBezTo>
                    <a:cubicBezTo>
                      <a:pt x="5253" y="2092"/>
                      <a:pt x="5162" y="1615"/>
                      <a:pt x="4968" y="1183"/>
                    </a:cubicBezTo>
                    <a:cubicBezTo>
                      <a:pt x="4775" y="808"/>
                      <a:pt x="4400" y="523"/>
                      <a:pt x="4070" y="194"/>
                    </a:cubicBezTo>
                    <a:lnTo>
                      <a:pt x="155" y="8"/>
                    </a:ln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7858873" y="4030120"/>
                <a:ext cx="367852" cy="212979"/>
              </a:xfrm>
              <a:custGeom>
                <a:rect b="b" l="l" r="r" t="t"/>
                <a:pathLst>
                  <a:path extrusionOk="0" h="5049" w="8721">
                    <a:moveTo>
                      <a:pt x="4502" y="0"/>
                    </a:moveTo>
                    <a:cubicBezTo>
                      <a:pt x="2751" y="0"/>
                      <a:pt x="1046" y="1183"/>
                      <a:pt x="330" y="2888"/>
                    </a:cubicBezTo>
                    <a:cubicBezTo>
                      <a:pt x="91" y="3457"/>
                      <a:pt x="0" y="4218"/>
                      <a:pt x="478" y="4594"/>
                    </a:cubicBezTo>
                    <a:cubicBezTo>
                      <a:pt x="837" y="4907"/>
                      <a:pt x="1348" y="5048"/>
                      <a:pt x="1862" y="5048"/>
                    </a:cubicBezTo>
                    <a:cubicBezTo>
                      <a:pt x="2355" y="5048"/>
                      <a:pt x="2850" y="4918"/>
                      <a:pt x="3218" y="4684"/>
                    </a:cubicBezTo>
                    <a:cubicBezTo>
                      <a:pt x="4264" y="4025"/>
                      <a:pt x="4832" y="2843"/>
                      <a:pt x="6014" y="2274"/>
                    </a:cubicBezTo>
                    <a:cubicBezTo>
                      <a:pt x="6304" y="2145"/>
                      <a:pt x="6629" y="2061"/>
                      <a:pt x="6956" y="2061"/>
                    </a:cubicBezTo>
                    <a:cubicBezTo>
                      <a:pt x="7117" y="2061"/>
                      <a:pt x="7278" y="2081"/>
                      <a:pt x="7435" y="2126"/>
                    </a:cubicBezTo>
                    <a:cubicBezTo>
                      <a:pt x="7913" y="2274"/>
                      <a:pt x="8288" y="2604"/>
                      <a:pt x="8720" y="2843"/>
                    </a:cubicBezTo>
                    <a:cubicBezTo>
                      <a:pt x="7811" y="853"/>
                      <a:pt x="5446" y="0"/>
                      <a:pt x="4502" y="0"/>
                    </a:cubicBezTo>
                    <a:close/>
                  </a:path>
                </a:pathLst>
              </a:custGeom>
              <a:solidFill>
                <a:srgbClr val="E8EE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2"/>
              <p:cNvSpPr/>
              <p:nvPr/>
            </p:nvSpPr>
            <p:spPr>
              <a:xfrm>
                <a:off x="7285310" y="3847765"/>
                <a:ext cx="243674" cy="134731"/>
              </a:xfrm>
              <a:custGeom>
                <a:rect b="b" l="l" r="r" t="t"/>
                <a:pathLst>
                  <a:path extrusionOk="0" h="3194" w="5777">
                    <a:moveTo>
                      <a:pt x="2549" y="0"/>
                    </a:moveTo>
                    <a:cubicBezTo>
                      <a:pt x="2168" y="0"/>
                      <a:pt x="1800" y="44"/>
                      <a:pt x="1467" y="151"/>
                    </a:cubicBezTo>
                    <a:cubicBezTo>
                      <a:pt x="853" y="390"/>
                      <a:pt x="330" y="867"/>
                      <a:pt x="194" y="1481"/>
                    </a:cubicBezTo>
                    <a:cubicBezTo>
                      <a:pt x="1" y="2095"/>
                      <a:pt x="330" y="2857"/>
                      <a:pt x="899" y="3096"/>
                    </a:cubicBezTo>
                    <a:cubicBezTo>
                      <a:pt x="1059" y="3164"/>
                      <a:pt x="1221" y="3193"/>
                      <a:pt x="1383" y="3193"/>
                    </a:cubicBezTo>
                    <a:cubicBezTo>
                      <a:pt x="1899" y="3193"/>
                      <a:pt x="2410" y="2893"/>
                      <a:pt x="2843" y="2573"/>
                    </a:cubicBezTo>
                    <a:cubicBezTo>
                      <a:pt x="3127" y="2334"/>
                      <a:pt x="3411" y="2095"/>
                      <a:pt x="3741" y="1902"/>
                    </a:cubicBezTo>
                    <a:cubicBezTo>
                      <a:pt x="4058" y="1768"/>
                      <a:pt x="4383" y="1709"/>
                      <a:pt x="4706" y="1709"/>
                    </a:cubicBezTo>
                    <a:cubicBezTo>
                      <a:pt x="5068" y="1709"/>
                      <a:pt x="5428" y="1782"/>
                      <a:pt x="5776" y="1902"/>
                    </a:cubicBezTo>
                    <a:lnTo>
                      <a:pt x="3366" y="60"/>
                    </a:lnTo>
                    <a:cubicBezTo>
                      <a:pt x="3093" y="22"/>
                      <a:pt x="2818" y="0"/>
                      <a:pt x="2549" y="0"/>
                    </a:cubicBez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7381227" y="3383715"/>
                <a:ext cx="417709" cy="624385"/>
              </a:xfrm>
              <a:custGeom>
                <a:rect b="b" l="l" r="r" t="t"/>
                <a:pathLst>
                  <a:path extrusionOk="0" h="14802" w="9903">
                    <a:moveTo>
                      <a:pt x="2871" y="0"/>
                    </a:moveTo>
                    <a:cubicBezTo>
                      <a:pt x="2457" y="0"/>
                      <a:pt x="2047" y="48"/>
                      <a:pt x="1660" y="170"/>
                    </a:cubicBezTo>
                    <a:cubicBezTo>
                      <a:pt x="853" y="397"/>
                      <a:pt x="148" y="1022"/>
                      <a:pt x="46" y="1773"/>
                    </a:cubicBezTo>
                    <a:cubicBezTo>
                      <a:pt x="1" y="1966"/>
                      <a:pt x="46" y="2159"/>
                      <a:pt x="148" y="2296"/>
                    </a:cubicBezTo>
                    <a:cubicBezTo>
                      <a:pt x="239" y="2489"/>
                      <a:pt x="478" y="2580"/>
                      <a:pt x="660" y="2671"/>
                    </a:cubicBezTo>
                    <a:cubicBezTo>
                      <a:pt x="2706" y="3580"/>
                      <a:pt x="4218" y="5331"/>
                      <a:pt x="4787" y="7321"/>
                    </a:cubicBezTo>
                    <a:cubicBezTo>
                      <a:pt x="5208" y="8742"/>
                      <a:pt x="5117" y="10254"/>
                      <a:pt x="5549" y="11720"/>
                    </a:cubicBezTo>
                    <a:cubicBezTo>
                      <a:pt x="5924" y="13142"/>
                      <a:pt x="6913" y="14563"/>
                      <a:pt x="8527" y="14801"/>
                    </a:cubicBezTo>
                    <a:cubicBezTo>
                      <a:pt x="9903" y="14142"/>
                      <a:pt x="9755" y="12243"/>
                      <a:pt x="9664" y="11061"/>
                    </a:cubicBezTo>
                    <a:cubicBezTo>
                      <a:pt x="9573" y="9162"/>
                      <a:pt x="9528" y="7275"/>
                      <a:pt x="9050" y="5422"/>
                    </a:cubicBezTo>
                    <a:cubicBezTo>
                      <a:pt x="8482" y="2955"/>
                      <a:pt x="6867" y="545"/>
                      <a:pt x="4071" y="113"/>
                    </a:cubicBezTo>
                    <a:cubicBezTo>
                      <a:pt x="3679" y="46"/>
                      <a:pt x="3273" y="0"/>
                      <a:pt x="2871" y="0"/>
                    </a:cubicBezTo>
                    <a:close/>
                  </a:path>
                </a:pathLst>
              </a:custGeom>
              <a:solidFill>
                <a:srgbClr val="94A2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7363469" y="3829373"/>
                <a:ext cx="397589" cy="372514"/>
              </a:xfrm>
              <a:custGeom>
                <a:rect b="b" l="l" r="r" t="t"/>
                <a:pathLst>
                  <a:path extrusionOk="0" h="8831" w="9426">
                    <a:moveTo>
                      <a:pt x="3467" y="1"/>
                    </a:moveTo>
                    <a:cubicBezTo>
                      <a:pt x="2050" y="1"/>
                      <a:pt x="302" y="238"/>
                      <a:pt x="1" y="451"/>
                    </a:cubicBezTo>
                    <a:cubicBezTo>
                      <a:pt x="41" y="449"/>
                      <a:pt x="81" y="448"/>
                      <a:pt x="121" y="448"/>
                    </a:cubicBezTo>
                    <a:cubicBezTo>
                      <a:pt x="1141" y="448"/>
                      <a:pt x="1913" y="1007"/>
                      <a:pt x="2559" y="1872"/>
                    </a:cubicBezTo>
                    <a:cubicBezTo>
                      <a:pt x="3457" y="3145"/>
                      <a:pt x="3548" y="4850"/>
                      <a:pt x="4492" y="6135"/>
                    </a:cubicBezTo>
                    <a:cubicBezTo>
                      <a:pt x="5054" y="6787"/>
                      <a:pt x="5060" y="8830"/>
                      <a:pt x="7217" y="8830"/>
                    </a:cubicBezTo>
                    <a:cubicBezTo>
                      <a:pt x="7241" y="8830"/>
                      <a:pt x="7264" y="8830"/>
                      <a:pt x="7288" y="8830"/>
                    </a:cubicBezTo>
                    <a:cubicBezTo>
                      <a:pt x="9426" y="7693"/>
                      <a:pt x="7573" y="3577"/>
                      <a:pt x="7107" y="2440"/>
                    </a:cubicBezTo>
                    <a:cubicBezTo>
                      <a:pt x="6629" y="1485"/>
                      <a:pt x="6152" y="780"/>
                      <a:pt x="5208" y="257"/>
                    </a:cubicBezTo>
                    <a:cubicBezTo>
                      <a:pt x="4922" y="72"/>
                      <a:pt x="4244" y="1"/>
                      <a:pt x="3467" y="1"/>
                    </a:cubicBezTo>
                    <a:close/>
                  </a:path>
                </a:pathLst>
              </a:custGeom>
              <a:solidFill>
                <a:srgbClr val="E8EE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7403287" y="3839497"/>
                <a:ext cx="309812" cy="645772"/>
              </a:xfrm>
              <a:custGeom>
                <a:rect b="b" l="l" r="r" t="t"/>
                <a:pathLst>
                  <a:path extrusionOk="0" h="15309" w="7345">
                    <a:moveTo>
                      <a:pt x="440" y="1"/>
                    </a:moveTo>
                    <a:cubicBezTo>
                      <a:pt x="309" y="1"/>
                      <a:pt x="177" y="6"/>
                      <a:pt x="46" y="17"/>
                    </a:cubicBezTo>
                    <a:cubicBezTo>
                      <a:pt x="1" y="17"/>
                      <a:pt x="1" y="63"/>
                      <a:pt x="46" y="63"/>
                    </a:cubicBezTo>
                    <a:cubicBezTo>
                      <a:pt x="121" y="59"/>
                      <a:pt x="196" y="58"/>
                      <a:pt x="269" y="58"/>
                    </a:cubicBezTo>
                    <a:cubicBezTo>
                      <a:pt x="3207" y="58"/>
                      <a:pt x="4805" y="2684"/>
                      <a:pt x="5537" y="5224"/>
                    </a:cubicBezTo>
                    <a:cubicBezTo>
                      <a:pt x="6538" y="8499"/>
                      <a:pt x="6629" y="11909"/>
                      <a:pt x="7243" y="15275"/>
                    </a:cubicBezTo>
                    <a:cubicBezTo>
                      <a:pt x="7243" y="15297"/>
                      <a:pt x="7268" y="15309"/>
                      <a:pt x="7294" y="15309"/>
                    </a:cubicBezTo>
                    <a:cubicBezTo>
                      <a:pt x="7319" y="15309"/>
                      <a:pt x="7345" y="15297"/>
                      <a:pt x="7345" y="15275"/>
                    </a:cubicBezTo>
                    <a:cubicBezTo>
                      <a:pt x="6958" y="12432"/>
                      <a:pt x="6674" y="9590"/>
                      <a:pt x="6060" y="6793"/>
                    </a:cubicBezTo>
                    <a:cubicBezTo>
                      <a:pt x="5640" y="4656"/>
                      <a:pt x="4878" y="2291"/>
                      <a:pt x="3082" y="915"/>
                    </a:cubicBezTo>
                    <a:cubicBezTo>
                      <a:pt x="2331" y="295"/>
                      <a:pt x="1397" y="1"/>
                      <a:pt x="440" y="1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2"/>
              <p:cNvSpPr/>
              <p:nvPr/>
            </p:nvSpPr>
            <p:spPr>
              <a:xfrm>
                <a:off x="7749036" y="3333307"/>
                <a:ext cx="423487" cy="642650"/>
              </a:xfrm>
              <a:custGeom>
                <a:rect b="b" l="l" r="r" t="t"/>
                <a:pathLst>
                  <a:path extrusionOk="0" h="15235" w="10040">
                    <a:moveTo>
                      <a:pt x="7472" y="1"/>
                    </a:moveTo>
                    <a:cubicBezTo>
                      <a:pt x="6498" y="1"/>
                      <a:pt x="5423" y="608"/>
                      <a:pt x="4639" y="1308"/>
                    </a:cubicBezTo>
                    <a:cubicBezTo>
                      <a:pt x="2741" y="3013"/>
                      <a:pt x="1138" y="5526"/>
                      <a:pt x="705" y="7993"/>
                    </a:cubicBezTo>
                    <a:cubicBezTo>
                      <a:pt x="421" y="9550"/>
                      <a:pt x="1" y="13586"/>
                      <a:pt x="2843" y="15235"/>
                    </a:cubicBezTo>
                    <a:cubicBezTo>
                      <a:pt x="3696" y="15189"/>
                      <a:pt x="4400" y="14484"/>
                      <a:pt x="4730" y="13677"/>
                    </a:cubicBezTo>
                    <a:cubicBezTo>
                      <a:pt x="5583" y="11824"/>
                      <a:pt x="5401" y="9744"/>
                      <a:pt x="6583" y="8038"/>
                    </a:cubicBezTo>
                    <a:cubicBezTo>
                      <a:pt x="7197" y="7140"/>
                      <a:pt x="8004" y="6424"/>
                      <a:pt x="8664" y="5571"/>
                    </a:cubicBezTo>
                    <a:cubicBezTo>
                      <a:pt x="9619" y="4343"/>
                      <a:pt x="10039" y="2638"/>
                      <a:pt x="9335" y="1262"/>
                    </a:cubicBezTo>
                    <a:cubicBezTo>
                      <a:pt x="8885" y="347"/>
                      <a:pt x="8207" y="1"/>
                      <a:pt x="7472" y="1"/>
                    </a:cubicBezTo>
                    <a:close/>
                  </a:path>
                </a:pathLst>
              </a:custGeom>
              <a:solidFill>
                <a:srgbClr val="94A2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2"/>
              <p:cNvSpPr/>
              <p:nvPr/>
            </p:nvSpPr>
            <p:spPr>
              <a:xfrm>
                <a:off x="7846852" y="3412441"/>
                <a:ext cx="235997" cy="1002341"/>
              </a:xfrm>
              <a:custGeom>
                <a:rect b="b" l="l" r="r" t="t"/>
                <a:pathLst>
                  <a:path extrusionOk="0" h="23762" w="5595">
                    <a:moveTo>
                      <a:pt x="5538" y="0"/>
                    </a:moveTo>
                    <a:cubicBezTo>
                      <a:pt x="4458" y="57"/>
                      <a:pt x="3605" y="1137"/>
                      <a:pt x="3036" y="1944"/>
                    </a:cubicBezTo>
                    <a:cubicBezTo>
                      <a:pt x="2184" y="3183"/>
                      <a:pt x="1752" y="4741"/>
                      <a:pt x="1377" y="6208"/>
                    </a:cubicBezTo>
                    <a:cubicBezTo>
                      <a:pt x="524" y="9812"/>
                      <a:pt x="376" y="13507"/>
                      <a:pt x="194" y="17156"/>
                    </a:cubicBezTo>
                    <a:cubicBezTo>
                      <a:pt x="46" y="19327"/>
                      <a:pt x="1" y="21510"/>
                      <a:pt x="1" y="23693"/>
                    </a:cubicBezTo>
                    <a:cubicBezTo>
                      <a:pt x="1" y="23739"/>
                      <a:pt x="24" y="23761"/>
                      <a:pt x="46" y="23761"/>
                    </a:cubicBezTo>
                    <a:cubicBezTo>
                      <a:pt x="69" y="23761"/>
                      <a:pt x="92" y="23739"/>
                      <a:pt x="92" y="23693"/>
                    </a:cubicBezTo>
                    <a:cubicBezTo>
                      <a:pt x="137" y="20135"/>
                      <a:pt x="285" y="16588"/>
                      <a:pt x="569" y="13029"/>
                    </a:cubicBezTo>
                    <a:cubicBezTo>
                      <a:pt x="706" y="11278"/>
                      <a:pt x="899" y="9527"/>
                      <a:pt x="1183" y="7822"/>
                    </a:cubicBezTo>
                    <a:cubicBezTo>
                      <a:pt x="1468" y="6208"/>
                      <a:pt x="1843" y="4548"/>
                      <a:pt x="2513" y="3081"/>
                    </a:cubicBezTo>
                    <a:cubicBezTo>
                      <a:pt x="2843" y="2376"/>
                      <a:pt x="3264" y="1762"/>
                      <a:pt x="3741" y="1194"/>
                    </a:cubicBezTo>
                    <a:cubicBezTo>
                      <a:pt x="4219" y="671"/>
                      <a:pt x="4833" y="102"/>
                      <a:pt x="5538" y="102"/>
                    </a:cubicBezTo>
                    <a:cubicBezTo>
                      <a:pt x="5594" y="102"/>
                      <a:pt x="5594" y="0"/>
                      <a:pt x="5538" y="0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8068423" y="3786094"/>
                <a:ext cx="317995" cy="208466"/>
              </a:xfrm>
              <a:custGeom>
                <a:rect b="b" l="l" r="r" t="t"/>
                <a:pathLst>
                  <a:path extrusionOk="0" h="4942" w="7539">
                    <a:moveTo>
                      <a:pt x="3256" y="0"/>
                    </a:moveTo>
                    <a:cubicBezTo>
                      <a:pt x="3145" y="0"/>
                      <a:pt x="3040" y="3"/>
                      <a:pt x="2945" y="10"/>
                    </a:cubicBezTo>
                    <a:lnTo>
                      <a:pt x="0" y="999"/>
                    </a:lnTo>
                    <a:cubicBezTo>
                      <a:pt x="37" y="998"/>
                      <a:pt x="74" y="997"/>
                      <a:pt x="111" y="997"/>
                    </a:cubicBezTo>
                    <a:cubicBezTo>
                      <a:pt x="1208" y="997"/>
                      <a:pt x="2246" y="1646"/>
                      <a:pt x="2752" y="2613"/>
                    </a:cubicBezTo>
                    <a:cubicBezTo>
                      <a:pt x="3127" y="3318"/>
                      <a:pt x="3320" y="4273"/>
                      <a:pt x="3980" y="4694"/>
                    </a:cubicBezTo>
                    <a:cubicBezTo>
                      <a:pt x="4264" y="4887"/>
                      <a:pt x="4605" y="4933"/>
                      <a:pt x="4935" y="4933"/>
                    </a:cubicBezTo>
                    <a:cubicBezTo>
                      <a:pt x="5009" y="4938"/>
                      <a:pt x="5084" y="4941"/>
                      <a:pt x="5160" y="4941"/>
                    </a:cubicBezTo>
                    <a:cubicBezTo>
                      <a:pt x="5715" y="4941"/>
                      <a:pt x="6311" y="4790"/>
                      <a:pt x="6731" y="4410"/>
                    </a:cubicBezTo>
                    <a:cubicBezTo>
                      <a:pt x="7390" y="3841"/>
                      <a:pt x="7538" y="2852"/>
                      <a:pt x="7208" y="2045"/>
                    </a:cubicBezTo>
                    <a:cubicBezTo>
                      <a:pt x="6924" y="1238"/>
                      <a:pt x="6310" y="715"/>
                      <a:pt x="5969" y="431"/>
                    </a:cubicBezTo>
                    <a:cubicBezTo>
                      <a:pt x="5307" y="180"/>
                      <a:pt x="4089" y="0"/>
                      <a:pt x="3256" y="0"/>
                    </a:cubicBezTo>
                    <a:close/>
                  </a:path>
                </a:pathLst>
              </a:custGeom>
              <a:solidFill>
                <a:srgbClr val="4B5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8148523" y="3767744"/>
                <a:ext cx="153957" cy="159787"/>
              </a:xfrm>
              <a:custGeom>
                <a:rect b="b" l="l" r="r" t="t"/>
                <a:pathLst>
                  <a:path extrusionOk="0" h="3788" w="3650">
                    <a:moveTo>
                      <a:pt x="524" y="0"/>
                    </a:moveTo>
                    <a:cubicBezTo>
                      <a:pt x="348" y="0"/>
                      <a:pt x="173" y="19"/>
                      <a:pt x="0" y="58"/>
                    </a:cubicBezTo>
                    <a:cubicBezTo>
                      <a:pt x="1091" y="161"/>
                      <a:pt x="2081" y="388"/>
                      <a:pt x="2842" y="1241"/>
                    </a:cubicBezTo>
                    <a:cubicBezTo>
                      <a:pt x="3411" y="1957"/>
                      <a:pt x="3559" y="2855"/>
                      <a:pt x="3559" y="3753"/>
                    </a:cubicBezTo>
                    <a:cubicBezTo>
                      <a:pt x="3581" y="3776"/>
                      <a:pt x="3604" y="3787"/>
                      <a:pt x="3621" y="3787"/>
                    </a:cubicBezTo>
                    <a:cubicBezTo>
                      <a:pt x="3638" y="3787"/>
                      <a:pt x="3650" y="3776"/>
                      <a:pt x="3650" y="3753"/>
                    </a:cubicBezTo>
                    <a:cubicBezTo>
                      <a:pt x="3650" y="2810"/>
                      <a:pt x="3502" y="1866"/>
                      <a:pt x="2888" y="1150"/>
                    </a:cubicBezTo>
                    <a:cubicBezTo>
                      <a:pt x="2299" y="476"/>
                      <a:pt x="1410" y="0"/>
                      <a:pt x="524" y="0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2"/>
              <p:cNvSpPr/>
              <p:nvPr/>
            </p:nvSpPr>
            <p:spPr>
              <a:xfrm>
                <a:off x="7992668" y="3752010"/>
                <a:ext cx="327570" cy="171809"/>
              </a:xfrm>
              <a:custGeom>
                <a:rect b="b" l="l" r="r" t="t"/>
                <a:pathLst>
                  <a:path extrusionOk="0" h="4073" w="7766">
                    <a:moveTo>
                      <a:pt x="3992" y="0"/>
                    </a:moveTo>
                    <a:cubicBezTo>
                      <a:pt x="3828" y="0"/>
                      <a:pt x="3682" y="5"/>
                      <a:pt x="3559" y="11"/>
                    </a:cubicBezTo>
                    <a:cubicBezTo>
                      <a:pt x="2797" y="102"/>
                      <a:pt x="1990" y="250"/>
                      <a:pt x="1376" y="670"/>
                    </a:cubicBezTo>
                    <a:cubicBezTo>
                      <a:pt x="716" y="1102"/>
                      <a:pt x="0" y="1386"/>
                      <a:pt x="46" y="2614"/>
                    </a:cubicBezTo>
                    <a:cubicBezTo>
                      <a:pt x="46" y="3838"/>
                      <a:pt x="635" y="4072"/>
                      <a:pt x="1252" y="4072"/>
                    </a:cubicBezTo>
                    <a:cubicBezTo>
                      <a:pt x="1420" y="4072"/>
                      <a:pt x="1590" y="4055"/>
                      <a:pt x="1751" y="4035"/>
                    </a:cubicBezTo>
                    <a:cubicBezTo>
                      <a:pt x="2513" y="3990"/>
                      <a:pt x="2990" y="3274"/>
                      <a:pt x="3502" y="2751"/>
                    </a:cubicBezTo>
                    <a:cubicBezTo>
                      <a:pt x="4422" y="1792"/>
                      <a:pt x="5747" y="1173"/>
                      <a:pt x="7046" y="1173"/>
                    </a:cubicBezTo>
                    <a:cubicBezTo>
                      <a:pt x="7288" y="1173"/>
                      <a:pt x="7528" y="1194"/>
                      <a:pt x="7765" y="1239"/>
                    </a:cubicBezTo>
                    <a:cubicBezTo>
                      <a:pt x="6745" y="179"/>
                      <a:pt x="5022" y="0"/>
                      <a:pt x="3992" y="0"/>
                    </a:cubicBezTo>
                    <a:close/>
                  </a:path>
                </a:pathLst>
              </a:custGeom>
              <a:solidFill>
                <a:srgbClr val="E8EE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2"/>
              <p:cNvSpPr/>
              <p:nvPr/>
            </p:nvSpPr>
            <p:spPr>
              <a:xfrm>
                <a:off x="7932688" y="3760109"/>
                <a:ext cx="313693" cy="679138"/>
              </a:xfrm>
              <a:custGeom>
                <a:rect b="b" l="l" r="r" t="t"/>
                <a:pathLst>
                  <a:path extrusionOk="0" h="16100" w="7437">
                    <a:moveTo>
                      <a:pt x="7391" y="1"/>
                    </a:moveTo>
                    <a:cubicBezTo>
                      <a:pt x="4924" y="1"/>
                      <a:pt x="2843" y="1615"/>
                      <a:pt x="1797" y="3798"/>
                    </a:cubicBezTo>
                    <a:cubicBezTo>
                      <a:pt x="899" y="5640"/>
                      <a:pt x="615" y="7732"/>
                      <a:pt x="376" y="9721"/>
                    </a:cubicBezTo>
                    <a:cubicBezTo>
                      <a:pt x="149" y="11802"/>
                      <a:pt x="1" y="13928"/>
                      <a:pt x="46" y="16065"/>
                    </a:cubicBezTo>
                    <a:cubicBezTo>
                      <a:pt x="46" y="16088"/>
                      <a:pt x="58" y="16099"/>
                      <a:pt x="69" y="16099"/>
                    </a:cubicBezTo>
                    <a:cubicBezTo>
                      <a:pt x="81" y="16099"/>
                      <a:pt x="92" y="16088"/>
                      <a:pt x="92" y="16065"/>
                    </a:cubicBezTo>
                    <a:cubicBezTo>
                      <a:pt x="331" y="12984"/>
                      <a:pt x="331" y="9858"/>
                      <a:pt x="945" y="6822"/>
                    </a:cubicBezTo>
                    <a:cubicBezTo>
                      <a:pt x="1286" y="5174"/>
                      <a:pt x="1854" y="3605"/>
                      <a:pt x="2934" y="2274"/>
                    </a:cubicBezTo>
                    <a:cubicBezTo>
                      <a:pt x="4071" y="956"/>
                      <a:pt x="5640" y="103"/>
                      <a:pt x="7391" y="58"/>
                    </a:cubicBezTo>
                    <a:cubicBezTo>
                      <a:pt x="7436" y="58"/>
                      <a:pt x="7436" y="1"/>
                      <a:pt x="7391" y="1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7864610" y="4059226"/>
                <a:ext cx="237895" cy="372345"/>
              </a:xfrm>
              <a:custGeom>
                <a:rect b="b" l="l" r="r" t="t"/>
                <a:pathLst>
                  <a:path extrusionOk="0" h="8827" w="5640">
                    <a:moveTo>
                      <a:pt x="4730" y="0"/>
                    </a:moveTo>
                    <a:cubicBezTo>
                      <a:pt x="4033" y="0"/>
                      <a:pt x="3346" y="142"/>
                      <a:pt x="2752" y="538"/>
                    </a:cubicBezTo>
                    <a:cubicBezTo>
                      <a:pt x="1990" y="1016"/>
                      <a:pt x="1479" y="1778"/>
                      <a:pt x="1092" y="2630"/>
                    </a:cubicBezTo>
                    <a:cubicBezTo>
                      <a:pt x="285" y="4472"/>
                      <a:pt x="1" y="6837"/>
                      <a:pt x="433" y="8826"/>
                    </a:cubicBezTo>
                    <a:cubicBezTo>
                      <a:pt x="433" y="8826"/>
                      <a:pt x="524" y="8826"/>
                      <a:pt x="478" y="8781"/>
                    </a:cubicBezTo>
                    <a:cubicBezTo>
                      <a:pt x="239" y="6894"/>
                      <a:pt x="387" y="4904"/>
                      <a:pt x="1047" y="3096"/>
                    </a:cubicBezTo>
                    <a:cubicBezTo>
                      <a:pt x="1331" y="2198"/>
                      <a:pt x="1854" y="1345"/>
                      <a:pt x="2559" y="777"/>
                    </a:cubicBezTo>
                    <a:cubicBezTo>
                      <a:pt x="3258" y="270"/>
                      <a:pt x="4059" y="65"/>
                      <a:pt x="4888" y="65"/>
                    </a:cubicBezTo>
                    <a:cubicBezTo>
                      <a:pt x="5137" y="65"/>
                      <a:pt x="5388" y="84"/>
                      <a:pt x="5640" y="118"/>
                    </a:cubicBezTo>
                    <a:lnTo>
                      <a:pt x="5640" y="72"/>
                    </a:lnTo>
                    <a:cubicBezTo>
                      <a:pt x="5339" y="27"/>
                      <a:pt x="5034" y="0"/>
                      <a:pt x="4730" y="0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7517215" y="3435557"/>
                <a:ext cx="257762" cy="1079450"/>
              </a:xfrm>
              <a:custGeom>
                <a:rect b="b" l="l" r="r" t="t"/>
                <a:pathLst>
                  <a:path extrusionOk="0" h="25590" w="6111">
                    <a:moveTo>
                      <a:pt x="13" y="0"/>
                    </a:moveTo>
                    <a:cubicBezTo>
                      <a:pt x="0" y="0"/>
                      <a:pt x="13" y="21"/>
                      <a:pt x="51" y="21"/>
                    </a:cubicBezTo>
                    <a:cubicBezTo>
                      <a:pt x="32" y="5"/>
                      <a:pt x="19" y="0"/>
                      <a:pt x="13" y="0"/>
                    </a:cubicBezTo>
                    <a:close/>
                    <a:moveTo>
                      <a:pt x="51" y="21"/>
                    </a:moveTo>
                    <a:cubicBezTo>
                      <a:pt x="1472" y="828"/>
                      <a:pt x="2370" y="2397"/>
                      <a:pt x="3075" y="3818"/>
                    </a:cubicBezTo>
                    <a:cubicBezTo>
                      <a:pt x="3791" y="5284"/>
                      <a:pt x="4257" y="6842"/>
                      <a:pt x="4598" y="8411"/>
                    </a:cubicBezTo>
                    <a:cubicBezTo>
                      <a:pt x="5349" y="11958"/>
                      <a:pt x="5679" y="15653"/>
                      <a:pt x="5826" y="19302"/>
                    </a:cubicBezTo>
                    <a:cubicBezTo>
                      <a:pt x="5872" y="21394"/>
                      <a:pt x="5826" y="23475"/>
                      <a:pt x="5781" y="25555"/>
                    </a:cubicBezTo>
                    <a:cubicBezTo>
                      <a:pt x="5781" y="25578"/>
                      <a:pt x="5804" y="25590"/>
                      <a:pt x="5826" y="25590"/>
                    </a:cubicBezTo>
                    <a:cubicBezTo>
                      <a:pt x="5849" y="25590"/>
                      <a:pt x="5872" y="25578"/>
                      <a:pt x="5872" y="25555"/>
                    </a:cubicBezTo>
                    <a:cubicBezTo>
                      <a:pt x="6111" y="21679"/>
                      <a:pt x="5917" y="17745"/>
                      <a:pt x="5497" y="13902"/>
                    </a:cubicBezTo>
                    <a:cubicBezTo>
                      <a:pt x="5167" y="10537"/>
                      <a:pt x="4689" y="7081"/>
                      <a:pt x="3268" y="4000"/>
                    </a:cubicBezTo>
                    <a:cubicBezTo>
                      <a:pt x="2552" y="2488"/>
                      <a:pt x="1563" y="828"/>
                      <a:pt x="51" y="21"/>
                    </a:cubicBezTo>
                    <a:close/>
                  </a:path>
                </a:pathLst>
              </a:custGeom>
              <a:solidFill>
                <a:srgbClr val="283C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7591283" y="4395547"/>
                <a:ext cx="451284" cy="470040"/>
              </a:xfrm>
              <a:custGeom>
                <a:rect b="b" l="l" r="r" t="t"/>
                <a:pathLst>
                  <a:path extrusionOk="0" h="11143" w="10699">
                    <a:moveTo>
                      <a:pt x="0" y="1"/>
                    </a:moveTo>
                    <a:lnTo>
                      <a:pt x="0" y="1808"/>
                    </a:lnTo>
                    <a:cubicBezTo>
                      <a:pt x="0" y="9050"/>
                      <a:pt x="2558" y="11142"/>
                      <a:pt x="2558" y="11142"/>
                    </a:cubicBezTo>
                    <a:lnTo>
                      <a:pt x="8140" y="11142"/>
                    </a:lnTo>
                    <a:cubicBezTo>
                      <a:pt x="8140" y="11142"/>
                      <a:pt x="10698" y="9050"/>
                      <a:pt x="10698" y="1808"/>
                    </a:cubicBezTo>
                    <a:lnTo>
                      <a:pt x="106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33"/>
          <p:cNvSpPr txBox="1"/>
          <p:nvPr>
            <p:ph idx="15" type="title"/>
          </p:nvPr>
        </p:nvSpPr>
        <p:spPr>
          <a:xfrm>
            <a:off x="4078625" y="43975"/>
            <a:ext cx="489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TEAM - 개표자들</a:t>
            </a:r>
            <a:endParaRPr/>
          </a:p>
        </p:txBody>
      </p:sp>
      <p:sp>
        <p:nvSpPr>
          <p:cNvPr id="1682" name="Google Shape;1682;p33"/>
          <p:cNvSpPr txBox="1"/>
          <p:nvPr>
            <p:ph idx="1" type="subTitle"/>
          </p:nvPr>
        </p:nvSpPr>
        <p:spPr>
          <a:xfrm>
            <a:off x="607550" y="2326480"/>
            <a:ext cx="2138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강용욱</a:t>
            </a:r>
            <a:br>
              <a:rPr lang="en"/>
            </a:br>
            <a:r>
              <a:rPr lang="en"/>
              <a:t>( PL / Front-End )</a:t>
            </a:r>
            <a:endParaRPr/>
          </a:p>
        </p:txBody>
      </p:sp>
      <p:sp>
        <p:nvSpPr>
          <p:cNvPr id="1683" name="Google Shape;1683;p33"/>
          <p:cNvSpPr txBox="1"/>
          <p:nvPr>
            <p:ph idx="3" type="subTitle"/>
          </p:nvPr>
        </p:nvSpPr>
        <p:spPr>
          <a:xfrm>
            <a:off x="3396350" y="2327075"/>
            <a:ext cx="2138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김세진</a:t>
            </a:r>
            <a:br>
              <a:rPr lang="en"/>
            </a:br>
            <a:r>
              <a:rPr lang="en"/>
              <a:t>( Back-End )</a:t>
            </a:r>
            <a:endParaRPr/>
          </a:p>
        </p:txBody>
      </p:sp>
      <p:sp>
        <p:nvSpPr>
          <p:cNvPr id="1684" name="Google Shape;1684;p33"/>
          <p:cNvSpPr txBox="1"/>
          <p:nvPr>
            <p:ph idx="5" type="subTitle"/>
          </p:nvPr>
        </p:nvSpPr>
        <p:spPr>
          <a:xfrm>
            <a:off x="6185150" y="2327075"/>
            <a:ext cx="2138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이석호</a:t>
            </a:r>
            <a:br>
              <a:rPr lang="en"/>
            </a:br>
            <a:r>
              <a:rPr lang="en"/>
              <a:t>( Back-End )</a:t>
            </a:r>
            <a:endParaRPr/>
          </a:p>
        </p:txBody>
      </p:sp>
      <p:sp>
        <p:nvSpPr>
          <p:cNvPr id="1685" name="Google Shape;1685;p33"/>
          <p:cNvSpPr txBox="1"/>
          <p:nvPr>
            <p:ph idx="7" type="subTitle"/>
          </p:nvPr>
        </p:nvSpPr>
        <p:spPr>
          <a:xfrm>
            <a:off x="2001950" y="4303125"/>
            <a:ext cx="2138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이지환</a:t>
            </a:r>
            <a:br>
              <a:rPr lang="en"/>
            </a:br>
            <a:r>
              <a:rPr lang="en"/>
              <a:t>( Back-End )</a:t>
            </a:r>
            <a:endParaRPr/>
          </a:p>
        </p:txBody>
      </p:sp>
      <p:sp>
        <p:nvSpPr>
          <p:cNvPr id="1686" name="Google Shape;1686;p33"/>
          <p:cNvSpPr txBox="1"/>
          <p:nvPr>
            <p:ph idx="9" type="subTitle"/>
          </p:nvPr>
        </p:nvSpPr>
        <p:spPr>
          <a:xfrm>
            <a:off x="4790750" y="4303125"/>
            <a:ext cx="2138700" cy="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정지환</a:t>
            </a:r>
            <a:br>
              <a:rPr lang="en"/>
            </a:br>
            <a:r>
              <a:rPr lang="en"/>
              <a:t>( Blockchain / Server )</a:t>
            </a:r>
            <a:endParaRPr/>
          </a:p>
        </p:txBody>
      </p:sp>
      <p:grpSp>
        <p:nvGrpSpPr>
          <p:cNvPr id="1687" name="Google Shape;1687;p33"/>
          <p:cNvGrpSpPr/>
          <p:nvPr/>
        </p:nvGrpSpPr>
        <p:grpSpPr>
          <a:xfrm>
            <a:off x="2932695" y="2290411"/>
            <a:ext cx="3066003" cy="1822598"/>
            <a:chOff x="3028970" y="1793486"/>
            <a:chExt cx="3066003" cy="1822598"/>
          </a:xfrm>
        </p:grpSpPr>
        <p:sp>
          <p:nvSpPr>
            <p:cNvPr id="1688" name="Google Shape;1688;p33"/>
            <p:cNvSpPr/>
            <p:nvPr/>
          </p:nvSpPr>
          <p:spPr>
            <a:xfrm>
              <a:off x="6031835" y="1793486"/>
              <a:ext cx="61932" cy="61933"/>
            </a:xfrm>
            <a:custGeom>
              <a:rect b="b" l="l" r="r" t="t"/>
              <a:pathLst>
                <a:path extrusionOk="0" fill="none" h="1750" w="1750">
                  <a:moveTo>
                    <a:pt x="1750" y="841"/>
                  </a:moveTo>
                  <a:cubicBezTo>
                    <a:pt x="1750" y="1357"/>
                    <a:pt x="1357" y="1750"/>
                    <a:pt x="909" y="1750"/>
                  </a:cubicBezTo>
                  <a:cubicBezTo>
                    <a:pt x="394" y="1750"/>
                    <a:pt x="0" y="1357"/>
                    <a:pt x="0" y="841"/>
                  </a:cubicBezTo>
                  <a:cubicBezTo>
                    <a:pt x="0" y="394"/>
                    <a:pt x="394" y="0"/>
                    <a:pt x="909" y="0"/>
                  </a:cubicBezTo>
                  <a:cubicBezTo>
                    <a:pt x="1357" y="0"/>
                    <a:pt x="1750" y="394"/>
                    <a:pt x="1750" y="841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3028970" y="2061237"/>
              <a:ext cx="154088" cy="151682"/>
            </a:xfrm>
            <a:custGeom>
              <a:rect b="b" l="l" r="r" t="t"/>
              <a:pathLst>
                <a:path extrusionOk="0" fill="none" h="4286" w="4354">
                  <a:moveTo>
                    <a:pt x="3784" y="54"/>
                  </a:moveTo>
                  <a:lnTo>
                    <a:pt x="339" y="963"/>
                  </a:lnTo>
                  <a:cubicBezTo>
                    <a:pt x="54" y="1072"/>
                    <a:pt x="0" y="1465"/>
                    <a:pt x="231" y="1750"/>
                  </a:cubicBezTo>
                  <a:lnTo>
                    <a:pt x="2713" y="4123"/>
                  </a:lnTo>
                  <a:cubicBezTo>
                    <a:pt x="2943" y="4286"/>
                    <a:pt x="3228" y="4232"/>
                    <a:pt x="3282" y="3947"/>
                  </a:cubicBezTo>
                  <a:lnTo>
                    <a:pt x="4245" y="678"/>
                  </a:lnTo>
                  <a:cubicBezTo>
                    <a:pt x="4353" y="339"/>
                    <a:pt x="4069" y="0"/>
                    <a:pt x="3784" y="54"/>
                  </a:cubicBezTo>
                  <a:close/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3243368" y="3551745"/>
              <a:ext cx="35" cy="64339"/>
            </a:xfrm>
            <a:custGeom>
              <a:rect b="b" l="l" r="r" t="t"/>
              <a:pathLst>
                <a:path extrusionOk="0" fill="none" h="1818" w="1">
                  <a:moveTo>
                    <a:pt x="1" y="0"/>
                  </a:moveTo>
                  <a:lnTo>
                    <a:pt x="1" y="1818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3211234" y="3583880"/>
              <a:ext cx="64339" cy="35"/>
            </a:xfrm>
            <a:custGeom>
              <a:rect b="b" l="l" r="r" t="t"/>
              <a:pathLst>
                <a:path extrusionOk="0" fill="none" h="1" w="1818">
                  <a:moveTo>
                    <a:pt x="181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3095977" y="3081255"/>
              <a:ext cx="112363" cy="35"/>
            </a:xfrm>
            <a:custGeom>
              <a:rect b="b" l="l" r="r" t="t"/>
              <a:pathLst>
                <a:path extrusionOk="0" fill="none" h="1" w="3175">
                  <a:moveTo>
                    <a:pt x="1" y="0"/>
                  </a:moveTo>
                  <a:lnTo>
                    <a:pt x="3174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6062768" y="3399345"/>
              <a:ext cx="35" cy="64339"/>
            </a:xfrm>
            <a:custGeom>
              <a:rect b="b" l="l" r="r" t="t"/>
              <a:pathLst>
                <a:path extrusionOk="0" fill="none" h="1818" w="1">
                  <a:moveTo>
                    <a:pt x="1" y="0"/>
                  </a:moveTo>
                  <a:lnTo>
                    <a:pt x="1" y="1818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6030634" y="3431480"/>
              <a:ext cx="64339" cy="35"/>
            </a:xfrm>
            <a:custGeom>
              <a:rect b="b" l="l" r="r" t="t"/>
              <a:pathLst>
                <a:path extrusionOk="0" fill="none" h="1" w="1818">
                  <a:moveTo>
                    <a:pt x="1818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915377" y="2928855"/>
              <a:ext cx="112363" cy="35"/>
            </a:xfrm>
            <a:custGeom>
              <a:rect b="b" l="l" r="r" t="t"/>
              <a:pathLst>
                <a:path extrusionOk="0" fill="none" h="1" w="3175">
                  <a:moveTo>
                    <a:pt x="1" y="0"/>
                  </a:moveTo>
                  <a:lnTo>
                    <a:pt x="3174" y="0"/>
                  </a:lnTo>
                </a:path>
              </a:pathLst>
            </a:custGeom>
            <a:noFill/>
            <a:ln cap="rnd" cmpd="sng" w="5775">
              <a:solidFill>
                <a:srgbClr val="B8C7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6" name="Google Shape;1696;p33"/>
          <p:cNvSpPr txBox="1"/>
          <p:nvPr>
            <p:ph idx="15" type="title"/>
          </p:nvPr>
        </p:nvSpPr>
        <p:spPr>
          <a:xfrm>
            <a:off x="-338375" y="43975"/>
            <a:ext cx="23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팀원소개</a:t>
            </a:r>
            <a:endParaRPr/>
          </a:p>
        </p:txBody>
      </p:sp>
      <p:pic>
        <p:nvPicPr>
          <p:cNvPr id="1697" name="Google Shape;1697;p33"/>
          <p:cNvPicPr preferRelativeResize="0"/>
          <p:nvPr/>
        </p:nvPicPr>
        <p:blipFill rotWithShape="1">
          <a:blip r:embed="rId3">
            <a:alphaModFix/>
          </a:blip>
          <a:srcRect b="12657" l="0" r="0" t="16785"/>
          <a:stretch/>
        </p:blipFill>
        <p:spPr>
          <a:xfrm>
            <a:off x="2438575" y="2782700"/>
            <a:ext cx="1265400" cy="158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98" name="Google Shape;16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000" y="790438"/>
            <a:ext cx="1265400" cy="159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99" name="Google Shape;16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200" y="790450"/>
            <a:ext cx="1265400" cy="15912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700" name="Google Shape;17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1800" y="790450"/>
            <a:ext cx="1261800" cy="159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01" name="Google Shape;1701;p33"/>
          <p:cNvPicPr preferRelativeResize="0"/>
          <p:nvPr/>
        </p:nvPicPr>
        <p:blipFill rotWithShape="1">
          <a:blip r:embed="rId7">
            <a:alphaModFix/>
          </a:blip>
          <a:srcRect b="0" l="38283" r="13885" t="0"/>
          <a:stretch/>
        </p:blipFill>
        <p:spPr>
          <a:xfrm>
            <a:off x="5210487" y="2770100"/>
            <a:ext cx="1261800" cy="159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34"/>
          <p:cNvSpPr txBox="1"/>
          <p:nvPr>
            <p:ph type="title"/>
          </p:nvPr>
        </p:nvSpPr>
        <p:spPr>
          <a:xfrm flipH="1">
            <a:off x="4315050" y="2529950"/>
            <a:ext cx="3494400" cy="7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기획 배경 및 소개</a:t>
            </a:r>
            <a:endParaRPr/>
          </a:p>
        </p:txBody>
      </p:sp>
      <p:sp>
        <p:nvSpPr>
          <p:cNvPr id="1707" name="Google Shape;1707;p34"/>
          <p:cNvSpPr txBox="1"/>
          <p:nvPr>
            <p:ph idx="2" type="title"/>
          </p:nvPr>
        </p:nvSpPr>
        <p:spPr>
          <a:xfrm flipH="1">
            <a:off x="5901750" y="1491425"/>
            <a:ext cx="1907700" cy="9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08" name="Google Shape;1708;p34"/>
          <p:cNvSpPr/>
          <p:nvPr/>
        </p:nvSpPr>
        <p:spPr>
          <a:xfrm>
            <a:off x="1777734" y="1361072"/>
            <a:ext cx="78121" cy="81579"/>
          </a:xfrm>
          <a:custGeom>
            <a:rect b="b" l="l" r="r" t="t"/>
            <a:pathLst>
              <a:path extrusionOk="0" h="708" w="678">
                <a:moveTo>
                  <a:pt x="324" y="131"/>
                </a:moveTo>
                <a:cubicBezTo>
                  <a:pt x="454" y="131"/>
                  <a:pt x="547" y="231"/>
                  <a:pt x="547" y="354"/>
                </a:cubicBezTo>
                <a:cubicBezTo>
                  <a:pt x="547" y="485"/>
                  <a:pt x="454" y="577"/>
                  <a:pt x="324" y="577"/>
                </a:cubicBezTo>
                <a:cubicBezTo>
                  <a:pt x="231" y="577"/>
                  <a:pt x="132" y="485"/>
                  <a:pt x="101" y="354"/>
                </a:cubicBezTo>
                <a:cubicBezTo>
                  <a:pt x="132" y="231"/>
                  <a:pt x="231" y="131"/>
                  <a:pt x="324" y="131"/>
                </a:cubicBezTo>
                <a:close/>
                <a:moveTo>
                  <a:pt x="324" y="1"/>
                </a:moveTo>
                <a:cubicBezTo>
                  <a:pt x="132" y="1"/>
                  <a:pt x="1" y="162"/>
                  <a:pt x="1" y="354"/>
                </a:cubicBezTo>
                <a:cubicBezTo>
                  <a:pt x="1" y="546"/>
                  <a:pt x="132" y="708"/>
                  <a:pt x="324" y="708"/>
                </a:cubicBezTo>
                <a:cubicBezTo>
                  <a:pt x="516" y="708"/>
                  <a:pt x="677" y="546"/>
                  <a:pt x="677" y="354"/>
                </a:cubicBezTo>
                <a:cubicBezTo>
                  <a:pt x="677" y="162"/>
                  <a:pt x="516" y="1"/>
                  <a:pt x="32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9" name="Google Shape;1709;p34"/>
          <p:cNvGrpSpPr/>
          <p:nvPr/>
        </p:nvGrpSpPr>
        <p:grpSpPr>
          <a:xfrm>
            <a:off x="648775" y="1605959"/>
            <a:ext cx="3742489" cy="3442078"/>
            <a:chOff x="648775" y="1605959"/>
            <a:chExt cx="3742489" cy="3442078"/>
          </a:xfrm>
        </p:grpSpPr>
        <p:sp>
          <p:nvSpPr>
            <p:cNvPr id="1710" name="Google Shape;1710;p34"/>
            <p:cNvSpPr/>
            <p:nvPr/>
          </p:nvSpPr>
          <p:spPr>
            <a:xfrm>
              <a:off x="2109808" y="1605959"/>
              <a:ext cx="15209" cy="66485"/>
            </a:xfrm>
            <a:custGeom>
              <a:rect b="b" l="l" r="r" t="t"/>
              <a:pathLst>
                <a:path extrusionOk="0" h="577" w="132">
                  <a:moveTo>
                    <a:pt x="1" y="0"/>
                  </a:moveTo>
                  <a:lnTo>
                    <a:pt x="1" y="577"/>
                  </a:lnTo>
                  <a:lnTo>
                    <a:pt x="132" y="577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2080656" y="1631654"/>
              <a:ext cx="70055" cy="14288"/>
            </a:xfrm>
            <a:custGeom>
              <a:rect b="b" l="l" r="r" t="t"/>
              <a:pathLst>
                <a:path extrusionOk="0" h="124" w="608">
                  <a:moveTo>
                    <a:pt x="0" y="0"/>
                  </a:moveTo>
                  <a:lnTo>
                    <a:pt x="0" y="123"/>
                  </a:lnTo>
                  <a:lnTo>
                    <a:pt x="607" y="12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4076373" y="2164550"/>
              <a:ext cx="128532" cy="96993"/>
            </a:xfrm>
            <a:custGeom>
              <a:rect b="b" l="l" r="r" t="t"/>
              <a:pathLst>
                <a:path extrusionOk="0" h="1184" w="1569">
                  <a:moveTo>
                    <a:pt x="700" y="0"/>
                  </a:moveTo>
                  <a:cubicBezTo>
                    <a:pt x="385" y="0"/>
                    <a:pt x="155" y="162"/>
                    <a:pt x="62" y="415"/>
                  </a:cubicBezTo>
                  <a:cubicBezTo>
                    <a:pt x="1" y="707"/>
                    <a:pt x="224" y="1061"/>
                    <a:pt x="639" y="1153"/>
                  </a:cubicBezTo>
                  <a:cubicBezTo>
                    <a:pt x="700" y="1184"/>
                    <a:pt x="800" y="1184"/>
                    <a:pt x="862" y="1184"/>
                  </a:cubicBezTo>
                  <a:cubicBezTo>
                    <a:pt x="1154" y="1184"/>
                    <a:pt x="1407" y="1061"/>
                    <a:pt x="1499" y="799"/>
                  </a:cubicBezTo>
                  <a:cubicBezTo>
                    <a:pt x="1569" y="484"/>
                    <a:pt x="1346" y="162"/>
                    <a:pt x="923" y="31"/>
                  </a:cubicBezTo>
                  <a:cubicBezTo>
                    <a:pt x="862" y="31"/>
                    <a:pt x="769" y="0"/>
                    <a:pt x="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2641218" y="4852250"/>
              <a:ext cx="325043" cy="15210"/>
            </a:xfrm>
            <a:custGeom>
              <a:rect b="b" l="l" r="r" t="t"/>
              <a:pathLst>
                <a:path extrusionOk="0" h="132" w="2821">
                  <a:moveTo>
                    <a:pt x="0" y="1"/>
                  </a:moveTo>
                  <a:lnTo>
                    <a:pt x="0" y="131"/>
                  </a:lnTo>
                  <a:lnTo>
                    <a:pt x="2821" y="131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912002" y="3118766"/>
              <a:ext cx="10813" cy="47350"/>
            </a:xfrm>
            <a:custGeom>
              <a:rect b="b" l="l" r="r" t="t"/>
              <a:pathLst>
                <a:path extrusionOk="0" h="578" w="132">
                  <a:moveTo>
                    <a:pt x="1" y="1"/>
                  </a:moveTo>
                  <a:lnTo>
                    <a:pt x="1" y="577"/>
                  </a:lnTo>
                  <a:lnTo>
                    <a:pt x="132" y="577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893815" y="3137690"/>
              <a:ext cx="47268" cy="10158"/>
            </a:xfrm>
            <a:custGeom>
              <a:rect b="b" l="l" r="r" t="t"/>
              <a:pathLst>
                <a:path extrusionOk="0" h="124" w="577">
                  <a:moveTo>
                    <a:pt x="0" y="0"/>
                  </a:moveTo>
                  <a:lnTo>
                    <a:pt x="0" y="123"/>
                  </a:lnTo>
                  <a:lnTo>
                    <a:pt x="577" y="123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3199960" y="2524179"/>
              <a:ext cx="57426" cy="54886"/>
            </a:xfrm>
            <a:custGeom>
              <a:rect b="b" l="l" r="r" t="t"/>
              <a:pathLst>
                <a:path extrusionOk="0" h="670" w="701">
                  <a:moveTo>
                    <a:pt x="346" y="124"/>
                  </a:moveTo>
                  <a:cubicBezTo>
                    <a:pt x="477" y="124"/>
                    <a:pt x="577" y="224"/>
                    <a:pt x="577" y="354"/>
                  </a:cubicBezTo>
                  <a:cubicBezTo>
                    <a:pt x="577" y="447"/>
                    <a:pt x="477" y="546"/>
                    <a:pt x="346" y="546"/>
                  </a:cubicBezTo>
                  <a:cubicBezTo>
                    <a:pt x="224" y="546"/>
                    <a:pt x="124" y="447"/>
                    <a:pt x="124" y="354"/>
                  </a:cubicBezTo>
                  <a:cubicBezTo>
                    <a:pt x="124" y="224"/>
                    <a:pt x="224" y="124"/>
                    <a:pt x="346" y="124"/>
                  </a:cubicBezTo>
                  <a:close/>
                  <a:moveTo>
                    <a:pt x="346" y="1"/>
                  </a:moveTo>
                  <a:cubicBezTo>
                    <a:pt x="154" y="1"/>
                    <a:pt x="1" y="162"/>
                    <a:pt x="1" y="354"/>
                  </a:cubicBezTo>
                  <a:cubicBezTo>
                    <a:pt x="1" y="546"/>
                    <a:pt x="154" y="669"/>
                    <a:pt x="346" y="669"/>
                  </a:cubicBezTo>
                  <a:cubicBezTo>
                    <a:pt x="539" y="669"/>
                    <a:pt x="700" y="546"/>
                    <a:pt x="700" y="354"/>
                  </a:cubicBezTo>
                  <a:cubicBezTo>
                    <a:pt x="700" y="162"/>
                    <a:pt x="539" y="1"/>
                    <a:pt x="346" y="1"/>
                  </a:cubicBezTo>
                  <a:close/>
                </a:path>
              </a:pathLst>
            </a:custGeom>
            <a:solidFill>
              <a:srgbClr val="9DD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1162326" y="2561387"/>
              <a:ext cx="77199" cy="80773"/>
            </a:xfrm>
            <a:custGeom>
              <a:rect b="b" l="l" r="r" t="t"/>
              <a:pathLst>
                <a:path extrusionOk="0" h="701" w="670">
                  <a:moveTo>
                    <a:pt x="346" y="124"/>
                  </a:moveTo>
                  <a:cubicBezTo>
                    <a:pt x="446" y="124"/>
                    <a:pt x="539" y="224"/>
                    <a:pt x="539" y="354"/>
                  </a:cubicBezTo>
                  <a:cubicBezTo>
                    <a:pt x="539" y="477"/>
                    <a:pt x="446" y="577"/>
                    <a:pt x="346" y="577"/>
                  </a:cubicBezTo>
                  <a:cubicBezTo>
                    <a:pt x="223" y="577"/>
                    <a:pt x="123" y="477"/>
                    <a:pt x="123" y="354"/>
                  </a:cubicBezTo>
                  <a:cubicBezTo>
                    <a:pt x="123" y="224"/>
                    <a:pt x="223" y="124"/>
                    <a:pt x="346" y="124"/>
                  </a:cubicBezTo>
                  <a:close/>
                  <a:moveTo>
                    <a:pt x="346" y="1"/>
                  </a:moveTo>
                  <a:cubicBezTo>
                    <a:pt x="154" y="1"/>
                    <a:pt x="1" y="162"/>
                    <a:pt x="1" y="354"/>
                  </a:cubicBezTo>
                  <a:cubicBezTo>
                    <a:pt x="1" y="546"/>
                    <a:pt x="154" y="700"/>
                    <a:pt x="346" y="700"/>
                  </a:cubicBezTo>
                  <a:cubicBezTo>
                    <a:pt x="539" y="700"/>
                    <a:pt x="669" y="546"/>
                    <a:pt x="669" y="354"/>
                  </a:cubicBezTo>
                  <a:cubicBezTo>
                    <a:pt x="669" y="162"/>
                    <a:pt x="539" y="1"/>
                    <a:pt x="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772063" y="1962631"/>
              <a:ext cx="365831" cy="14288"/>
            </a:xfrm>
            <a:custGeom>
              <a:rect b="b" l="l" r="r" t="t"/>
              <a:pathLst>
                <a:path extrusionOk="0" h="124" w="3175">
                  <a:moveTo>
                    <a:pt x="0" y="0"/>
                  </a:moveTo>
                  <a:lnTo>
                    <a:pt x="0" y="123"/>
                  </a:lnTo>
                  <a:lnTo>
                    <a:pt x="3174" y="123"/>
                  </a:lnTo>
                  <a:lnTo>
                    <a:pt x="31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4"/>
            <p:cNvSpPr/>
            <p:nvPr/>
          </p:nvSpPr>
          <p:spPr>
            <a:xfrm>
              <a:off x="1210143" y="2247981"/>
              <a:ext cx="162118" cy="14288"/>
            </a:xfrm>
            <a:custGeom>
              <a:rect b="b" l="l" r="r" t="t"/>
              <a:pathLst>
                <a:path extrusionOk="0" h="124" w="1407">
                  <a:moveTo>
                    <a:pt x="1" y="0"/>
                  </a:moveTo>
                  <a:lnTo>
                    <a:pt x="1" y="123"/>
                  </a:lnTo>
                  <a:lnTo>
                    <a:pt x="1407" y="123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4"/>
            <p:cNvSpPr/>
            <p:nvPr/>
          </p:nvSpPr>
          <p:spPr>
            <a:xfrm>
              <a:off x="3409594" y="2162174"/>
              <a:ext cx="94536" cy="10158"/>
            </a:xfrm>
            <a:custGeom>
              <a:rect b="b" l="l" r="r" t="t"/>
              <a:pathLst>
                <a:path extrusionOk="0" h="124" w="1154">
                  <a:moveTo>
                    <a:pt x="1" y="1"/>
                  </a:moveTo>
                  <a:lnTo>
                    <a:pt x="1" y="124"/>
                  </a:lnTo>
                  <a:lnTo>
                    <a:pt x="1154" y="124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9DD4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4"/>
            <p:cNvSpPr/>
            <p:nvPr/>
          </p:nvSpPr>
          <p:spPr>
            <a:xfrm>
              <a:off x="1612158" y="2137252"/>
              <a:ext cx="1151303" cy="2246657"/>
            </a:xfrm>
            <a:custGeom>
              <a:rect b="b" l="l" r="r" t="t"/>
              <a:pathLst>
                <a:path extrusionOk="0" h="19498" w="9992">
                  <a:moveTo>
                    <a:pt x="2014" y="0"/>
                  </a:moveTo>
                  <a:cubicBezTo>
                    <a:pt x="1" y="11682"/>
                    <a:pt x="4258" y="17031"/>
                    <a:pt x="6403" y="19498"/>
                  </a:cubicBezTo>
                  <a:lnTo>
                    <a:pt x="9992" y="18061"/>
                  </a:lnTo>
                  <a:cubicBezTo>
                    <a:pt x="9700" y="10276"/>
                    <a:pt x="8931" y="6210"/>
                    <a:pt x="2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4"/>
            <p:cNvSpPr/>
            <p:nvPr/>
          </p:nvSpPr>
          <p:spPr>
            <a:xfrm>
              <a:off x="1774277" y="2127688"/>
              <a:ext cx="996329" cy="2259793"/>
            </a:xfrm>
            <a:custGeom>
              <a:rect b="b" l="l" r="r" t="t"/>
              <a:pathLst>
                <a:path extrusionOk="0" h="19612" w="8647">
                  <a:moveTo>
                    <a:pt x="608" y="1"/>
                  </a:moveTo>
                  <a:cubicBezTo>
                    <a:pt x="598" y="1"/>
                    <a:pt x="587" y="4"/>
                    <a:pt x="577" y="14"/>
                  </a:cubicBezTo>
                  <a:cubicBezTo>
                    <a:pt x="577" y="14"/>
                    <a:pt x="546" y="14"/>
                    <a:pt x="546" y="45"/>
                  </a:cubicBezTo>
                  <a:cubicBezTo>
                    <a:pt x="162" y="2197"/>
                    <a:pt x="0" y="4149"/>
                    <a:pt x="0" y="5909"/>
                  </a:cubicBezTo>
                  <a:cubicBezTo>
                    <a:pt x="0" y="13656"/>
                    <a:pt x="3174" y="17598"/>
                    <a:pt x="4965" y="19612"/>
                  </a:cubicBezTo>
                  <a:lnTo>
                    <a:pt x="5065" y="19520"/>
                  </a:lnTo>
                  <a:cubicBezTo>
                    <a:pt x="3297" y="17529"/>
                    <a:pt x="131" y="13594"/>
                    <a:pt x="131" y="5909"/>
                  </a:cubicBezTo>
                  <a:cubicBezTo>
                    <a:pt x="131" y="4178"/>
                    <a:pt x="287" y="2290"/>
                    <a:pt x="658" y="188"/>
                  </a:cubicBezTo>
                  <a:lnTo>
                    <a:pt x="658" y="188"/>
                  </a:lnTo>
                  <a:cubicBezTo>
                    <a:pt x="4035" y="3260"/>
                    <a:pt x="5934" y="5800"/>
                    <a:pt x="7017" y="8537"/>
                  </a:cubicBezTo>
                  <a:cubicBezTo>
                    <a:pt x="8101" y="11289"/>
                    <a:pt x="8362" y="14232"/>
                    <a:pt x="8523" y="18144"/>
                  </a:cubicBezTo>
                  <a:lnTo>
                    <a:pt x="8646" y="18144"/>
                  </a:lnTo>
                  <a:cubicBezTo>
                    <a:pt x="8485" y="14232"/>
                    <a:pt x="8231" y="11258"/>
                    <a:pt x="7140" y="8499"/>
                  </a:cubicBezTo>
                  <a:cubicBezTo>
                    <a:pt x="6025" y="5717"/>
                    <a:pt x="4104" y="3119"/>
                    <a:pt x="646" y="14"/>
                  </a:cubicBezTo>
                  <a:cubicBezTo>
                    <a:pt x="646" y="14"/>
                    <a:pt x="629" y="1"/>
                    <a:pt x="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4"/>
            <p:cNvSpPr/>
            <p:nvPr/>
          </p:nvSpPr>
          <p:spPr>
            <a:xfrm>
              <a:off x="1837074" y="2132873"/>
              <a:ext cx="720025" cy="2136848"/>
            </a:xfrm>
            <a:custGeom>
              <a:rect b="b" l="l" r="r" t="t"/>
              <a:pathLst>
                <a:path extrusionOk="0" h="18545" w="6249">
                  <a:moveTo>
                    <a:pt x="131" y="0"/>
                  </a:moveTo>
                  <a:lnTo>
                    <a:pt x="1" y="38"/>
                  </a:lnTo>
                  <a:cubicBezTo>
                    <a:pt x="1" y="38"/>
                    <a:pt x="1215" y="9484"/>
                    <a:pt x="6118" y="18545"/>
                  </a:cubicBezTo>
                  <a:lnTo>
                    <a:pt x="6249" y="18483"/>
                  </a:lnTo>
                  <a:cubicBezTo>
                    <a:pt x="3782" y="13964"/>
                    <a:pt x="2245" y="9353"/>
                    <a:pt x="1346" y="5864"/>
                  </a:cubicBezTo>
                  <a:cubicBezTo>
                    <a:pt x="900" y="4104"/>
                    <a:pt x="577" y="2659"/>
                    <a:pt x="385" y="1637"/>
                  </a:cubicBezTo>
                  <a:cubicBezTo>
                    <a:pt x="293" y="1122"/>
                    <a:pt x="224" y="707"/>
                    <a:pt x="193" y="423"/>
                  </a:cubicBezTo>
                  <a:cubicBezTo>
                    <a:pt x="162" y="292"/>
                    <a:pt x="162" y="192"/>
                    <a:pt x="131" y="131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4"/>
            <p:cNvSpPr/>
            <p:nvPr/>
          </p:nvSpPr>
          <p:spPr>
            <a:xfrm>
              <a:off x="1833617" y="2132873"/>
              <a:ext cx="634991" cy="2221884"/>
            </a:xfrm>
            <a:custGeom>
              <a:rect b="b" l="l" r="r" t="t"/>
              <a:pathLst>
                <a:path extrusionOk="0" h="19283" w="5511">
                  <a:moveTo>
                    <a:pt x="31" y="0"/>
                  </a:moveTo>
                  <a:cubicBezTo>
                    <a:pt x="31" y="0"/>
                    <a:pt x="0" y="423"/>
                    <a:pt x="0" y="1091"/>
                  </a:cubicBezTo>
                  <a:cubicBezTo>
                    <a:pt x="0" y="3943"/>
                    <a:pt x="477" y="11912"/>
                    <a:pt x="5411" y="19282"/>
                  </a:cubicBezTo>
                  <a:lnTo>
                    <a:pt x="5510" y="19213"/>
                  </a:lnTo>
                  <a:cubicBezTo>
                    <a:pt x="607" y="11881"/>
                    <a:pt x="131" y="3912"/>
                    <a:pt x="131" y="1091"/>
                  </a:cubicBezTo>
                  <a:cubicBezTo>
                    <a:pt x="131" y="738"/>
                    <a:pt x="131" y="484"/>
                    <a:pt x="161" y="292"/>
                  </a:cubicBezTo>
                  <a:lnTo>
                    <a:pt x="161" y="100"/>
                  </a:lnTo>
                  <a:lnTo>
                    <a:pt x="161" y="3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4"/>
            <p:cNvSpPr/>
            <p:nvPr/>
          </p:nvSpPr>
          <p:spPr>
            <a:xfrm>
              <a:off x="1837074" y="2132873"/>
              <a:ext cx="774987" cy="2092601"/>
            </a:xfrm>
            <a:custGeom>
              <a:rect b="b" l="l" r="r" t="t"/>
              <a:pathLst>
                <a:path extrusionOk="0" h="18161" w="6726">
                  <a:moveTo>
                    <a:pt x="131" y="0"/>
                  </a:moveTo>
                  <a:lnTo>
                    <a:pt x="1" y="38"/>
                  </a:lnTo>
                  <a:cubicBezTo>
                    <a:pt x="1215" y="2536"/>
                    <a:pt x="2791" y="6502"/>
                    <a:pt x="4097" y="10122"/>
                  </a:cubicBezTo>
                  <a:cubicBezTo>
                    <a:pt x="4773" y="11951"/>
                    <a:pt x="5350" y="13680"/>
                    <a:pt x="5796" y="15086"/>
                  </a:cubicBezTo>
                  <a:cubicBezTo>
                    <a:pt x="6211" y="16493"/>
                    <a:pt x="6533" y="17615"/>
                    <a:pt x="6595" y="18160"/>
                  </a:cubicBezTo>
                  <a:lnTo>
                    <a:pt x="6725" y="18130"/>
                  </a:lnTo>
                  <a:cubicBezTo>
                    <a:pt x="6664" y="17584"/>
                    <a:pt x="6341" y="16462"/>
                    <a:pt x="5926" y="15055"/>
                  </a:cubicBezTo>
                  <a:cubicBezTo>
                    <a:pt x="4581" y="10798"/>
                    <a:pt x="1953" y="3720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1837074" y="2129301"/>
              <a:ext cx="856449" cy="2036832"/>
            </a:xfrm>
            <a:custGeom>
              <a:rect b="b" l="l" r="r" t="t"/>
              <a:pathLst>
                <a:path extrusionOk="0" h="17677" w="7433">
                  <a:moveTo>
                    <a:pt x="101" y="0"/>
                  </a:moveTo>
                  <a:lnTo>
                    <a:pt x="1" y="100"/>
                  </a:lnTo>
                  <a:cubicBezTo>
                    <a:pt x="5511" y="6502"/>
                    <a:pt x="6310" y="12043"/>
                    <a:pt x="7302" y="17676"/>
                  </a:cubicBezTo>
                  <a:lnTo>
                    <a:pt x="7433" y="17646"/>
                  </a:lnTo>
                  <a:cubicBezTo>
                    <a:pt x="6441" y="12043"/>
                    <a:pt x="5603" y="6441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1118080" y="2934249"/>
              <a:ext cx="1335429" cy="1674680"/>
            </a:xfrm>
            <a:custGeom>
              <a:rect b="b" l="l" r="r" t="t"/>
              <a:pathLst>
                <a:path extrusionOk="0" h="14534" w="11590">
                  <a:moveTo>
                    <a:pt x="0" y="0"/>
                  </a:moveTo>
                  <a:cubicBezTo>
                    <a:pt x="1691" y="10053"/>
                    <a:pt x="6656" y="13157"/>
                    <a:pt x="9123" y="14533"/>
                  </a:cubicBezTo>
                  <a:lnTo>
                    <a:pt x="11590" y="12358"/>
                  </a:lnTo>
                  <a:cubicBezTo>
                    <a:pt x="9123" y="6110"/>
                    <a:pt x="7363" y="30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1110129" y="2926298"/>
              <a:ext cx="1350523" cy="1690581"/>
            </a:xfrm>
            <a:custGeom>
              <a:rect b="b" l="l" r="r" t="t"/>
              <a:pathLst>
                <a:path extrusionOk="0" h="14672" w="11721">
                  <a:moveTo>
                    <a:pt x="31" y="0"/>
                  </a:moveTo>
                  <a:cubicBezTo>
                    <a:pt x="0" y="31"/>
                    <a:pt x="0" y="31"/>
                    <a:pt x="0" y="69"/>
                  </a:cubicBezTo>
                  <a:cubicBezTo>
                    <a:pt x="838" y="5095"/>
                    <a:pt x="2529" y="8392"/>
                    <a:pt x="4296" y="10636"/>
                  </a:cubicBezTo>
                  <a:cubicBezTo>
                    <a:pt x="6056" y="12842"/>
                    <a:pt x="7908" y="13964"/>
                    <a:pt x="9161" y="14671"/>
                  </a:cubicBezTo>
                  <a:lnTo>
                    <a:pt x="9223" y="14541"/>
                  </a:lnTo>
                  <a:cubicBezTo>
                    <a:pt x="8008" y="13864"/>
                    <a:pt x="6148" y="12750"/>
                    <a:pt x="4388" y="10537"/>
                  </a:cubicBezTo>
                  <a:cubicBezTo>
                    <a:pt x="2641" y="8347"/>
                    <a:pt x="985" y="5113"/>
                    <a:pt x="149" y="179"/>
                  </a:cubicBezTo>
                  <a:lnTo>
                    <a:pt x="149" y="179"/>
                  </a:lnTo>
                  <a:cubicBezTo>
                    <a:pt x="3768" y="1670"/>
                    <a:pt x="6005" y="3195"/>
                    <a:pt x="7655" y="5095"/>
                  </a:cubicBezTo>
                  <a:cubicBezTo>
                    <a:pt x="9322" y="7017"/>
                    <a:pt x="10375" y="9322"/>
                    <a:pt x="11597" y="12427"/>
                  </a:cubicBezTo>
                  <a:lnTo>
                    <a:pt x="11720" y="12396"/>
                  </a:lnTo>
                  <a:cubicBezTo>
                    <a:pt x="10506" y="9292"/>
                    <a:pt x="9445" y="6948"/>
                    <a:pt x="7755" y="4995"/>
                  </a:cubicBezTo>
                  <a:cubicBezTo>
                    <a:pt x="6087" y="3074"/>
                    <a:pt x="3781" y="1537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1110129" y="2929755"/>
              <a:ext cx="1191977" cy="1532147"/>
            </a:xfrm>
            <a:custGeom>
              <a:rect b="b" l="l" r="r" t="t"/>
              <a:pathLst>
                <a:path extrusionOk="0" h="13297" w="10345">
                  <a:moveTo>
                    <a:pt x="131" y="1"/>
                  </a:moveTo>
                  <a:lnTo>
                    <a:pt x="0" y="70"/>
                  </a:lnTo>
                  <a:cubicBezTo>
                    <a:pt x="0" y="70"/>
                    <a:pt x="3681" y="7371"/>
                    <a:pt x="10252" y="13296"/>
                  </a:cubicBezTo>
                  <a:lnTo>
                    <a:pt x="10345" y="13196"/>
                  </a:lnTo>
                  <a:cubicBezTo>
                    <a:pt x="7048" y="10253"/>
                    <a:pt x="4519" y="6956"/>
                    <a:pt x="2759" y="4389"/>
                  </a:cubicBezTo>
                  <a:cubicBezTo>
                    <a:pt x="1891" y="3113"/>
                    <a:pt x="1253" y="2022"/>
                    <a:pt x="799" y="1223"/>
                  </a:cubicBezTo>
                  <a:cubicBezTo>
                    <a:pt x="576" y="838"/>
                    <a:pt x="415" y="546"/>
                    <a:pt x="292" y="324"/>
                  </a:cubicBezTo>
                  <a:cubicBezTo>
                    <a:pt x="223" y="231"/>
                    <a:pt x="192" y="131"/>
                    <a:pt x="161" y="101"/>
                  </a:cubicBezTo>
                  <a:cubicBezTo>
                    <a:pt x="131" y="39"/>
                    <a:pt x="131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1110129" y="2929755"/>
              <a:ext cx="1144159" cy="1627784"/>
            </a:xfrm>
            <a:custGeom>
              <a:rect b="b" l="l" r="r" t="t"/>
              <a:pathLst>
                <a:path extrusionOk="0" h="14127" w="9930">
                  <a:moveTo>
                    <a:pt x="131" y="1"/>
                  </a:moveTo>
                  <a:lnTo>
                    <a:pt x="0" y="39"/>
                  </a:lnTo>
                  <a:cubicBezTo>
                    <a:pt x="0" y="70"/>
                    <a:pt x="2275" y="8424"/>
                    <a:pt x="9868" y="14126"/>
                  </a:cubicBezTo>
                  <a:lnTo>
                    <a:pt x="9930" y="14026"/>
                  </a:lnTo>
                  <a:cubicBezTo>
                    <a:pt x="6179" y="11183"/>
                    <a:pt x="3720" y="7686"/>
                    <a:pt x="2213" y="4904"/>
                  </a:cubicBezTo>
                  <a:cubicBezTo>
                    <a:pt x="1445" y="3498"/>
                    <a:pt x="930" y="2276"/>
                    <a:pt x="607" y="1415"/>
                  </a:cubicBezTo>
                  <a:cubicBezTo>
                    <a:pt x="415" y="961"/>
                    <a:pt x="323" y="616"/>
                    <a:pt x="223" y="385"/>
                  </a:cubicBezTo>
                  <a:cubicBezTo>
                    <a:pt x="192" y="262"/>
                    <a:pt x="161" y="162"/>
                    <a:pt x="161" y="101"/>
                  </a:cubicBezTo>
                  <a:cubicBezTo>
                    <a:pt x="131" y="39"/>
                    <a:pt x="131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1110129" y="2926298"/>
              <a:ext cx="1225622" cy="1483291"/>
            </a:xfrm>
            <a:custGeom>
              <a:rect b="b" l="l" r="r" t="t"/>
              <a:pathLst>
                <a:path extrusionOk="0" h="12873" w="10637">
                  <a:moveTo>
                    <a:pt x="100" y="0"/>
                  </a:moveTo>
                  <a:lnTo>
                    <a:pt x="0" y="100"/>
                  </a:lnTo>
                  <a:cubicBezTo>
                    <a:pt x="1699" y="1760"/>
                    <a:pt x="4135" y="4550"/>
                    <a:pt x="6218" y="7109"/>
                  </a:cubicBezTo>
                  <a:cubicBezTo>
                    <a:pt x="7270" y="8392"/>
                    <a:pt x="8231" y="9607"/>
                    <a:pt x="9000" y="10636"/>
                  </a:cubicBezTo>
                  <a:cubicBezTo>
                    <a:pt x="9737" y="11659"/>
                    <a:pt x="10314" y="12458"/>
                    <a:pt x="10506" y="12873"/>
                  </a:cubicBezTo>
                  <a:lnTo>
                    <a:pt x="10637" y="12811"/>
                  </a:lnTo>
                  <a:cubicBezTo>
                    <a:pt x="10406" y="12396"/>
                    <a:pt x="9868" y="11597"/>
                    <a:pt x="9100" y="10567"/>
                  </a:cubicBezTo>
                  <a:cubicBezTo>
                    <a:pt x="6825" y="7493"/>
                    <a:pt x="2659" y="2498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1113586" y="2926298"/>
              <a:ext cx="1269982" cy="1413350"/>
            </a:xfrm>
            <a:custGeom>
              <a:rect b="b" l="l" r="r" t="t"/>
              <a:pathLst>
                <a:path extrusionOk="0" h="12266" w="11022">
                  <a:moveTo>
                    <a:pt x="70" y="0"/>
                  </a:moveTo>
                  <a:lnTo>
                    <a:pt x="1" y="131"/>
                  </a:lnTo>
                  <a:cubicBezTo>
                    <a:pt x="6280" y="3750"/>
                    <a:pt x="8493" y="8008"/>
                    <a:pt x="10922" y="12266"/>
                  </a:cubicBezTo>
                  <a:lnTo>
                    <a:pt x="11022" y="12204"/>
                  </a:lnTo>
                  <a:cubicBezTo>
                    <a:pt x="8616" y="7947"/>
                    <a:pt x="6380" y="3651"/>
                    <a:pt x="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977277" y="3760397"/>
              <a:ext cx="904266" cy="1287639"/>
            </a:xfrm>
            <a:custGeom>
              <a:rect b="b" l="l" r="r" t="t"/>
              <a:pathLst>
                <a:path extrusionOk="0" h="11175" w="7848">
                  <a:moveTo>
                    <a:pt x="69" y="1"/>
                  </a:moveTo>
                  <a:lnTo>
                    <a:pt x="0" y="93"/>
                  </a:lnTo>
                  <a:cubicBezTo>
                    <a:pt x="0" y="93"/>
                    <a:pt x="0" y="131"/>
                    <a:pt x="69" y="162"/>
                  </a:cubicBezTo>
                  <a:cubicBezTo>
                    <a:pt x="738" y="608"/>
                    <a:pt x="6279" y="4358"/>
                    <a:pt x="7716" y="11175"/>
                  </a:cubicBezTo>
                  <a:lnTo>
                    <a:pt x="7847" y="11144"/>
                  </a:lnTo>
                  <a:cubicBezTo>
                    <a:pt x="6310" y="3812"/>
                    <a:pt x="69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648775" y="3583876"/>
              <a:ext cx="354309" cy="198763"/>
            </a:xfrm>
            <a:custGeom>
              <a:rect b="b" l="l" r="r" t="t"/>
              <a:pathLst>
                <a:path extrusionOk="0" h="1725" w="3075">
                  <a:moveTo>
                    <a:pt x="1273" y="1"/>
                  </a:moveTo>
                  <a:cubicBezTo>
                    <a:pt x="1145" y="1"/>
                    <a:pt x="1020" y="39"/>
                    <a:pt x="899" y="126"/>
                  </a:cubicBezTo>
                  <a:cubicBezTo>
                    <a:pt x="0" y="795"/>
                    <a:pt x="3074" y="1725"/>
                    <a:pt x="3074" y="1725"/>
                  </a:cubicBezTo>
                  <a:cubicBezTo>
                    <a:pt x="3074" y="1725"/>
                    <a:pt x="2131" y="1"/>
                    <a:pt x="1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921624" y="3553803"/>
              <a:ext cx="270082" cy="317445"/>
            </a:xfrm>
            <a:custGeom>
              <a:rect b="b" l="l" r="r" t="t"/>
              <a:pathLst>
                <a:path extrusionOk="0" h="2755" w="2344">
                  <a:moveTo>
                    <a:pt x="1099" y="0"/>
                  </a:moveTo>
                  <a:cubicBezTo>
                    <a:pt x="0" y="0"/>
                    <a:pt x="1767" y="2754"/>
                    <a:pt x="1767" y="2754"/>
                  </a:cubicBezTo>
                  <a:cubicBezTo>
                    <a:pt x="1767" y="2754"/>
                    <a:pt x="2343" y="95"/>
                    <a:pt x="1160" y="3"/>
                  </a:cubicBezTo>
                  <a:cubicBezTo>
                    <a:pt x="1139" y="1"/>
                    <a:pt x="1118" y="0"/>
                    <a:pt x="10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4"/>
            <p:cNvSpPr/>
            <p:nvPr/>
          </p:nvSpPr>
          <p:spPr>
            <a:xfrm>
              <a:off x="1186638" y="3645520"/>
              <a:ext cx="237013" cy="324819"/>
            </a:xfrm>
            <a:custGeom>
              <a:rect b="b" l="l" r="r" t="t"/>
              <a:pathLst>
                <a:path extrusionOk="0" h="2819" w="2057">
                  <a:moveTo>
                    <a:pt x="774" y="1"/>
                  </a:moveTo>
                  <a:cubicBezTo>
                    <a:pt x="1" y="1"/>
                    <a:pt x="489" y="2819"/>
                    <a:pt x="489" y="2819"/>
                  </a:cubicBezTo>
                  <a:cubicBezTo>
                    <a:pt x="489" y="2819"/>
                    <a:pt x="2057" y="613"/>
                    <a:pt x="1004" y="68"/>
                  </a:cubicBezTo>
                  <a:cubicBezTo>
                    <a:pt x="917" y="22"/>
                    <a:pt x="840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4"/>
            <p:cNvSpPr/>
            <p:nvPr/>
          </p:nvSpPr>
          <p:spPr>
            <a:xfrm>
              <a:off x="1344609" y="3816050"/>
              <a:ext cx="223416" cy="309264"/>
            </a:xfrm>
            <a:custGeom>
              <a:rect b="b" l="l" r="r" t="t"/>
              <a:pathLst>
                <a:path extrusionOk="0" h="2684" w="1939">
                  <a:moveTo>
                    <a:pt x="731" y="0"/>
                  </a:moveTo>
                  <a:cubicBezTo>
                    <a:pt x="0" y="0"/>
                    <a:pt x="463" y="2684"/>
                    <a:pt x="463" y="2684"/>
                  </a:cubicBezTo>
                  <a:cubicBezTo>
                    <a:pt x="463" y="2684"/>
                    <a:pt x="1938" y="570"/>
                    <a:pt x="947" y="63"/>
                  </a:cubicBezTo>
                  <a:cubicBezTo>
                    <a:pt x="865" y="20"/>
                    <a:pt x="794" y="0"/>
                    <a:pt x="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4"/>
            <p:cNvSpPr/>
            <p:nvPr/>
          </p:nvSpPr>
          <p:spPr>
            <a:xfrm>
              <a:off x="1094229" y="4081984"/>
              <a:ext cx="311792" cy="114188"/>
            </a:xfrm>
            <a:custGeom>
              <a:rect b="b" l="l" r="r" t="t"/>
              <a:pathLst>
                <a:path extrusionOk="0" h="991" w="2706">
                  <a:moveTo>
                    <a:pt x="1031" y="0"/>
                  </a:moveTo>
                  <a:cubicBezTo>
                    <a:pt x="571" y="0"/>
                    <a:pt x="172" y="128"/>
                    <a:pt x="77" y="537"/>
                  </a:cubicBezTo>
                  <a:cubicBezTo>
                    <a:pt x="1" y="873"/>
                    <a:pt x="206" y="991"/>
                    <a:pt x="530" y="991"/>
                  </a:cubicBezTo>
                  <a:cubicBezTo>
                    <a:pt x="1290" y="991"/>
                    <a:pt x="2705" y="345"/>
                    <a:pt x="2705" y="345"/>
                  </a:cubicBezTo>
                  <a:cubicBezTo>
                    <a:pt x="2705" y="345"/>
                    <a:pt x="1786" y="0"/>
                    <a:pt x="1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4"/>
            <p:cNvSpPr/>
            <p:nvPr/>
          </p:nvSpPr>
          <p:spPr>
            <a:xfrm>
              <a:off x="1469742" y="3963074"/>
              <a:ext cx="223993" cy="306614"/>
            </a:xfrm>
            <a:custGeom>
              <a:rect b="b" l="l" r="r" t="t"/>
              <a:pathLst>
                <a:path extrusionOk="0" h="2661" w="1944">
                  <a:moveTo>
                    <a:pt x="706" y="1"/>
                  </a:moveTo>
                  <a:cubicBezTo>
                    <a:pt x="1" y="1"/>
                    <a:pt x="437" y="2661"/>
                    <a:pt x="437" y="2661"/>
                  </a:cubicBezTo>
                  <a:cubicBezTo>
                    <a:pt x="437" y="2661"/>
                    <a:pt x="1944" y="578"/>
                    <a:pt x="914" y="63"/>
                  </a:cubicBezTo>
                  <a:cubicBezTo>
                    <a:pt x="836" y="20"/>
                    <a:pt x="767" y="1"/>
                    <a:pt x="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4"/>
            <p:cNvSpPr/>
            <p:nvPr/>
          </p:nvSpPr>
          <p:spPr>
            <a:xfrm>
              <a:off x="1215559" y="4227857"/>
              <a:ext cx="315249" cy="114649"/>
            </a:xfrm>
            <a:custGeom>
              <a:rect b="b" l="l" r="r" t="t"/>
              <a:pathLst>
                <a:path extrusionOk="0" h="995" w="2736">
                  <a:moveTo>
                    <a:pt x="1037" y="1"/>
                  </a:moveTo>
                  <a:cubicBezTo>
                    <a:pt x="576" y="1"/>
                    <a:pt x="175" y="133"/>
                    <a:pt x="77" y="555"/>
                  </a:cubicBezTo>
                  <a:cubicBezTo>
                    <a:pt x="1" y="880"/>
                    <a:pt x="207" y="995"/>
                    <a:pt x="534" y="995"/>
                  </a:cubicBezTo>
                  <a:cubicBezTo>
                    <a:pt x="1302" y="995"/>
                    <a:pt x="2736" y="363"/>
                    <a:pt x="2736" y="363"/>
                  </a:cubicBezTo>
                  <a:cubicBezTo>
                    <a:pt x="2736" y="363"/>
                    <a:pt x="1803" y="1"/>
                    <a:pt x="1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4"/>
            <p:cNvSpPr/>
            <p:nvPr/>
          </p:nvSpPr>
          <p:spPr>
            <a:xfrm>
              <a:off x="1611236" y="4140979"/>
              <a:ext cx="215351" cy="302235"/>
            </a:xfrm>
            <a:custGeom>
              <a:rect b="b" l="l" r="r" t="t"/>
              <a:pathLst>
                <a:path extrusionOk="0" h="2623" w="1869">
                  <a:moveTo>
                    <a:pt x="669" y="1"/>
                  </a:moveTo>
                  <a:cubicBezTo>
                    <a:pt x="0" y="1"/>
                    <a:pt x="101" y="2623"/>
                    <a:pt x="101" y="2623"/>
                  </a:cubicBezTo>
                  <a:cubicBezTo>
                    <a:pt x="101" y="2623"/>
                    <a:pt x="1869" y="732"/>
                    <a:pt x="908" y="94"/>
                  </a:cubicBezTo>
                  <a:cubicBezTo>
                    <a:pt x="819" y="30"/>
                    <a:pt x="74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4"/>
            <p:cNvSpPr/>
            <p:nvPr/>
          </p:nvSpPr>
          <p:spPr>
            <a:xfrm>
              <a:off x="1310503" y="4373844"/>
              <a:ext cx="323890" cy="108888"/>
            </a:xfrm>
            <a:custGeom>
              <a:rect b="b" l="l" r="r" t="t"/>
              <a:pathLst>
                <a:path extrusionOk="0" h="945" w="2811">
                  <a:moveTo>
                    <a:pt x="923" y="1"/>
                  </a:moveTo>
                  <a:cubicBezTo>
                    <a:pt x="568" y="1"/>
                    <a:pt x="270" y="114"/>
                    <a:pt x="152" y="441"/>
                  </a:cubicBezTo>
                  <a:cubicBezTo>
                    <a:pt x="1" y="823"/>
                    <a:pt x="311" y="945"/>
                    <a:pt x="767" y="945"/>
                  </a:cubicBezTo>
                  <a:cubicBezTo>
                    <a:pt x="1565" y="945"/>
                    <a:pt x="2811" y="571"/>
                    <a:pt x="2811" y="571"/>
                  </a:cubicBezTo>
                  <a:cubicBezTo>
                    <a:pt x="2811" y="571"/>
                    <a:pt x="1722" y="1"/>
                    <a:pt x="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4"/>
            <p:cNvSpPr/>
            <p:nvPr/>
          </p:nvSpPr>
          <p:spPr>
            <a:xfrm>
              <a:off x="1710443" y="4292612"/>
              <a:ext cx="211779" cy="302120"/>
            </a:xfrm>
            <a:custGeom>
              <a:rect b="b" l="l" r="r" t="t"/>
              <a:pathLst>
                <a:path extrusionOk="0" h="2622" w="1838">
                  <a:moveTo>
                    <a:pt x="679" y="0"/>
                  </a:moveTo>
                  <a:cubicBezTo>
                    <a:pt x="0" y="0"/>
                    <a:pt x="108" y="2621"/>
                    <a:pt x="108" y="2621"/>
                  </a:cubicBezTo>
                  <a:cubicBezTo>
                    <a:pt x="108" y="2621"/>
                    <a:pt x="1838" y="761"/>
                    <a:pt x="908" y="85"/>
                  </a:cubicBezTo>
                  <a:cubicBezTo>
                    <a:pt x="823" y="27"/>
                    <a:pt x="747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4"/>
            <p:cNvSpPr/>
            <p:nvPr/>
          </p:nvSpPr>
          <p:spPr>
            <a:xfrm>
              <a:off x="1407521" y="4527321"/>
              <a:ext cx="322508" cy="110386"/>
            </a:xfrm>
            <a:custGeom>
              <a:rect b="b" l="l" r="r" t="t"/>
              <a:pathLst>
                <a:path extrusionOk="0" h="958" w="2799">
                  <a:moveTo>
                    <a:pt x="931" y="0"/>
                  </a:moveTo>
                  <a:cubicBezTo>
                    <a:pt x="574" y="0"/>
                    <a:pt x="270" y="117"/>
                    <a:pt x="140" y="453"/>
                  </a:cubicBezTo>
                  <a:cubicBezTo>
                    <a:pt x="0" y="836"/>
                    <a:pt x="313" y="958"/>
                    <a:pt x="768" y="958"/>
                  </a:cubicBezTo>
                  <a:cubicBezTo>
                    <a:pt x="1565" y="958"/>
                    <a:pt x="2799" y="584"/>
                    <a:pt x="2799" y="584"/>
                  </a:cubicBezTo>
                  <a:cubicBezTo>
                    <a:pt x="2799" y="584"/>
                    <a:pt x="1730" y="0"/>
                    <a:pt x="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4"/>
            <p:cNvSpPr/>
            <p:nvPr/>
          </p:nvSpPr>
          <p:spPr>
            <a:xfrm>
              <a:off x="1788334" y="4502318"/>
              <a:ext cx="215351" cy="302235"/>
            </a:xfrm>
            <a:custGeom>
              <a:rect b="b" l="l" r="r" t="t"/>
              <a:pathLst>
                <a:path extrusionOk="0" h="2623" w="1869">
                  <a:moveTo>
                    <a:pt x="669" y="0"/>
                  </a:moveTo>
                  <a:cubicBezTo>
                    <a:pt x="0" y="0"/>
                    <a:pt x="101" y="2623"/>
                    <a:pt x="101" y="2623"/>
                  </a:cubicBezTo>
                  <a:cubicBezTo>
                    <a:pt x="101" y="2623"/>
                    <a:pt x="1869" y="732"/>
                    <a:pt x="908" y="94"/>
                  </a:cubicBezTo>
                  <a:cubicBezTo>
                    <a:pt x="819" y="30"/>
                    <a:pt x="74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4"/>
            <p:cNvSpPr/>
            <p:nvPr/>
          </p:nvSpPr>
          <p:spPr>
            <a:xfrm>
              <a:off x="1487256" y="4736335"/>
              <a:ext cx="324236" cy="109233"/>
            </a:xfrm>
            <a:custGeom>
              <a:rect b="b" l="l" r="r" t="t"/>
              <a:pathLst>
                <a:path extrusionOk="0" h="948" w="2814">
                  <a:moveTo>
                    <a:pt x="907" y="1"/>
                  </a:moveTo>
                  <a:cubicBezTo>
                    <a:pt x="560" y="1"/>
                    <a:pt x="271" y="112"/>
                    <a:pt x="155" y="430"/>
                  </a:cubicBezTo>
                  <a:cubicBezTo>
                    <a:pt x="1" y="824"/>
                    <a:pt x="327" y="947"/>
                    <a:pt x="798" y="947"/>
                  </a:cubicBezTo>
                  <a:cubicBezTo>
                    <a:pt x="1598" y="947"/>
                    <a:pt x="2814" y="592"/>
                    <a:pt x="2814" y="592"/>
                  </a:cubicBezTo>
                  <a:cubicBezTo>
                    <a:pt x="2814" y="592"/>
                    <a:pt x="1707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4"/>
            <p:cNvSpPr/>
            <p:nvPr/>
          </p:nvSpPr>
          <p:spPr>
            <a:xfrm>
              <a:off x="927731" y="3969872"/>
              <a:ext cx="311792" cy="163850"/>
            </a:xfrm>
            <a:custGeom>
              <a:rect b="b" l="l" r="r" t="t"/>
              <a:pathLst>
                <a:path extrusionOk="0" h="1422" w="2706">
                  <a:moveTo>
                    <a:pt x="2492" y="0"/>
                  </a:moveTo>
                  <a:cubicBezTo>
                    <a:pt x="1852" y="0"/>
                    <a:pt x="0" y="85"/>
                    <a:pt x="77" y="1065"/>
                  </a:cubicBezTo>
                  <a:cubicBezTo>
                    <a:pt x="98" y="1320"/>
                    <a:pt x="227" y="1421"/>
                    <a:pt x="417" y="1421"/>
                  </a:cubicBezTo>
                  <a:cubicBezTo>
                    <a:pt x="1130" y="1421"/>
                    <a:pt x="2705" y="4"/>
                    <a:pt x="2705" y="4"/>
                  </a:cubicBezTo>
                  <a:cubicBezTo>
                    <a:pt x="2705" y="4"/>
                    <a:pt x="2625" y="0"/>
                    <a:pt x="2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4"/>
            <p:cNvSpPr/>
            <p:nvPr/>
          </p:nvSpPr>
          <p:spPr>
            <a:xfrm>
              <a:off x="788195" y="3822502"/>
              <a:ext cx="333569" cy="123867"/>
            </a:xfrm>
            <a:custGeom>
              <a:rect b="b" l="l" r="r" t="t"/>
              <a:pathLst>
                <a:path extrusionOk="0" h="1075" w="2895">
                  <a:moveTo>
                    <a:pt x="1172" y="0"/>
                  </a:moveTo>
                  <a:cubicBezTo>
                    <a:pt x="644" y="0"/>
                    <a:pt x="175" y="142"/>
                    <a:pt x="73" y="614"/>
                  </a:cubicBezTo>
                  <a:cubicBezTo>
                    <a:pt x="1" y="953"/>
                    <a:pt x="201" y="1074"/>
                    <a:pt x="524" y="1074"/>
                  </a:cubicBezTo>
                  <a:cubicBezTo>
                    <a:pt x="1328" y="1074"/>
                    <a:pt x="2894" y="322"/>
                    <a:pt x="2894" y="322"/>
                  </a:cubicBezTo>
                  <a:cubicBezTo>
                    <a:pt x="2894" y="322"/>
                    <a:pt x="1967" y="0"/>
                    <a:pt x="1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2523242" y="1959913"/>
              <a:ext cx="1862369" cy="2678292"/>
            </a:xfrm>
            <a:custGeom>
              <a:rect b="b" l="l" r="r" t="t"/>
              <a:pathLst>
                <a:path extrusionOk="0" h="32694" w="22734">
                  <a:moveTo>
                    <a:pt x="0" y="0"/>
                  </a:moveTo>
                  <a:lnTo>
                    <a:pt x="0" y="32694"/>
                  </a:lnTo>
                  <a:lnTo>
                    <a:pt x="22733" y="32694"/>
                  </a:lnTo>
                  <a:lnTo>
                    <a:pt x="22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2567889" y="1837115"/>
              <a:ext cx="1817723" cy="2796093"/>
            </a:xfrm>
            <a:custGeom>
              <a:rect b="b" l="l" r="r" t="t"/>
              <a:pathLst>
                <a:path extrusionOk="0" h="34132" w="22189">
                  <a:moveTo>
                    <a:pt x="12637" y="0"/>
                  </a:moveTo>
                  <a:cubicBezTo>
                    <a:pt x="9422" y="0"/>
                    <a:pt x="5270" y="318"/>
                    <a:pt x="1" y="1246"/>
                  </a:cubicBezTo>
                  <a:lnTo>
                    <a:pt x="1" y="33877"/>
                  </a:lnTo>
                  <a:cubicBezTo>
                    <a:pt x="5267" y="32960"/>
                    <a:pt x="9417" y="32646"/>
                    <a:pt x="12632" y="32646"/>
                  </a:cubicBezTo>
                  <a:cubicBezTo>
                    <a:pt x="19621" y="32646"/>
                    <a:pt x="22188" y="34131"/>
                    <a:pt x="22188" y="34131"/>
                  </a:cubicBezTo>
                  <a:lnTo>
                    <a:pt x="22188" y="1499"/>
                  </a:lnTo>
                  <a:cubicBezTo>
                    <a:pt x="22188" y="1499"/>
                    <a:pt x="19622" y="0"/>
                    <a:pt x="12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2562236" y="1831462"/>
              <a:ext cx="1829028" cy="2806743"/>
            </a:xfrm>
            <a:custGeom>
              <a:rect b="b" l="l" r="r" t="t"/>
              <a:pathLst>
                <a:path extrusionOk="0" h="34262" w="22327">
                  <a:moveTo>
                    <a:pt x="12720" y="131"/>
                  </a:moveTo>
                  <a:cubicBezTo>
                    <a:pt x="16178" y="131"/>
                    <a:pt x="18576" y="516"/>
                    <a:pt x="20082" y="869"/>
                  </a:cubicBezTo>
                  <a:cubicBezTo>
                    <a:pt x="20851" y="1061"/>
                    <a:pt x="21366" y="1253"/>
                    <a:pt x="21712" y="1376"/>
                  </a:cubicBezTo>
                  <a:cubicBezTo>
                    <a:pt x="21904" y="1476"/>
                    <a:pt x="22034" y="1507"/>
                    <a:pt x="22096" y="1568"/>
                  </a:cubicBezTo>
                  <a:cubicBezTo>
                    <a:pt x="22165" y="1568"/>
                    <a:pt x="22165" y="1599"/>
                    <a:pt x="22196" y="1599"/>
                  </a:cubicBezTo>
                  <a:lnTo>
                    <a:pt x="22196" y="34090"/>
                  </a:lnTo>
                  <a:lnTo>
                    <a:pt x="22196" y="34090"/>
                  </a:lnTo>
                  <a:cubicBezTo>
                    <a:pt x="21680" y="33832"/>
                    <a:pt x="18947" y="32632"/>
                    <a:pt x="12720" y="32632"/>
                  </a:cubicBezTo>
                  <a:cubicBezTo>
                    <a:pt x="9497" y="32632"/>
                    <a:pt x="5351" y="32953"/>
                    <a:pt x="131" y="33867"/>
                  </a:cubicBezTo>
                  <a:lnTo>
                    <a:pt x="131" y="33867"/>
                  </a:lnTo>
                  <a:lnTo>
                    <a:pt x="131" y="1371"/>
                  </a:lnTo>
                  <a:lnTo>
                    <a:pt x="131" y="1371"/>
                  </a:lnTo>
                  <a:cubicBezTo>
                    <a:pt x="5366" y="445"/>
                    <a:pt x="9491" y="131"/>
                    <a:pt x="12720" y="131"/>
                  </a:cubicBezTo>
                  <a:close/>
                  <a:moveTo>
                    <a:pt x="12720" y="1"/>
                  </a:moveTo>
                  <a:cubicBezTo>
                    <a:pt x="9484" y="1"/>
                    <a:pt x="5319" y="323"/>
                    <a:pt x="70" y="1253"/>
                  </a:cubicBezTo>
                  <a:cubicBezTo>
                    <a:pt x="39" y="1253"/>
                    <a:pt x="0" y="1284"/>
                    <a:pt x="0" y="1315"/>
                  </a:cubicBezTo>
                  <a:lnTo>
                    <a:pt x="0" y="33946"/>
                  </a:lnTo>
                  <a:cubicBezTo>
                    <a:pt x="0" y="33977"/>
                    <a:pt x="0" y="33977"/>
                    <a:pt x="39" y="34008"/>
                  </a:cubicBezTo>
                  <a:lnTo>
                    <a:pt x="100" y="34008"/>
                  </a:lnTo>
                  <a:cubicBezTo>
                    <a:pt x="5350" y="33078"/>
                    <a:pt x="9484" y="32763"/>
                    <a:pt x="12720" y="32763"/>
                  </a:cubicBezTo>
                  <a:cubicBezTo>
                    <a:pt x="16178" y="32763"/>
                    <a:pt x="18576" y="33147"/>
                    <a:pt x="20082" y="33531"/>
                  </a:cubicBezTo>
                  <a:cubicBezTo>
                    <a:pt x="20851" y="33724"/>
                    <a:pt x="21366" y="33877"/>
                    <a:pt x="21712" y="34039"/>
                  </a:cubicBezTo>
                  <a:cubicBezTo>
                    <a:pt x="21904" y="34108"/>
                    <a:pt x="22034" y="34169"/>
                    <a:pt x="22096" y="34200"/>
                  </a:cubicBezTo>
                  <a:cubicBezTo>
                    <a:pt x="22165" y="34231"/>
                    <a:pt x="22165" y="34231"/>
                    <a:pt x="22196" y="34231"/>
                  </a:cubicBezTo>
                  <a:lnTo>
                    <a:pt x="22227" y="34262"/>
                  </a:lnTo>
                  <a:lnTo>
                    <a:pt x="22288" y="34262"/>
                  </a:lnTo>
                  <a:cubicBezTo>
                    <a:pt x="22327" y="34262"/>
                    <a:pt x="22327" y="34231"/>
                    <a:pt x="22327" y="34200"/>
                  </a:cubicBezTo>
                  <a:lnTo>
                    <a:pt x="22327" y="1568"/>
                  </a:lnTo>
                  <a:cubicBezTo>
                    <a:pt x="22327" y="1538"/>
                    <a:pt x="22327" y="1538"/>
                    <a:pt x="22288" y="1507"/>
                  </a:cubicBezTo>
                  <a:cubicBezTo>
                    <a:pt x="22288" y="1507"/>
                    <a:pt x="19698" y="1"/>
                    <a:pt x="12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2635883" y="2051828"/>
              <a:ext cx="1689272" cy="159990"/>
            </a:xfrm>
            <a:custGeom>
              <a:rect b="b" l="l" r="r" t="t"/>
              <a:pathLst>
                <a:path extrusionOk="0" h="1953" w="20621">
                  <a:moveTo>
                    <a:pt x="11690" y="0"/>
                  </a:moveTo>
                  <a:cubicBezTo>
                    <a:pt x="8708" y="0"/>
                    <a:pt x="4866" y="293"/>
                    <a:pt x="1" y="1153"/>
                  </a:cubicBezTo>
                  <a:lnTo>
                    <a:pt x="131" y="1760"/>
                  </a:lnTo>
                  <a:cubicBezTo>
                    <a:pt x="4935" y="930"/>
                    <a:pt x="8747" y="638"/>
                    <a:pt x="11690" y="638"/>
                  </a:cubicBezTo>
                  <a:cubicBezTo>
                    <a:pt x="14857" y="638"/>
                    <a:pt x="17039" y="961"/>
                    <a:pt x="18384" y="1315"/>
                  </a:cubicBezTo>
                  <a:cubicBezTo>
                    <a:pt x="19083" y="1476"/>
                    <a:pt x="19568" y="1637"/>
                    <a:pt x="19852" y="1760"/>
                  </a:cubicBezTo>
                  <a:cubicBezTo>
                    <a:pt x="20013" y="1830"/>
                    <a:pt x="20144" y="1891"/>
                    <a:pt x="20206" y="1922"/>
                  </a:cubicBezTo>
                  <a:cubicBezTo>
                    <a:pt x="20236" y="1922"/>
                    <a:pt x="20275" y="1953"/>
                    <a:pt x="20275" y="1953"/>
                  </a:cubicBezTo>
                  <a:lnTo>
                    <a:pt x="20305" y="1953"/>
                  </a:lnTo>
                  <a:lnTo>
                    <a:pt x="20621" y="1407"/>
                  </a:lnTo>
                  <a:cubicBezTo>
                    <a:pt x="20559" y="1376"/>
                    <a:pt x="18123" y="0"/>
                    <a:pt x="11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2635883" y="2233117"/>
              <a:ext cx="1689272" cy="162529"/>
            </a:xfrm>
            <a:custGeom>
              <a:rect b="b" l="l" r="r" t="t"/>
              <a:pathLst>
                <a:path extrusionOk="0" h="1984" w="20621">
                  <a:moveTo>
                    <a:pt x="11690" y="1"/>
                  </a:moveTo>
                  <a:cubicBezTo>
                    <a:pt x="8708" y="1"/>
                    <a:pt x="4866" y="285"/>
                    <a:pt x="1" y="1154"/>
                  </a:cubicBezTo>
                  <a:lnTo>
                    <a:pt x="131" y="1761"/>
                  </a:lnTo>
                  <a:cubicBezTo>
                    <a:pt x="4935" y="923"/>
                    <a:pt x="8747" y="639"/>
                    <a:pt x="11690" y="639"/>
                  </a:cubicBezTo>
                  <a:cubicBezTo>
                    <a:pt x="14857" y="639"/>
                    <a:pt x="17039" y="992"/>
                    <a:pt x="18384" y="1307"/>
                  </a:cubicBezTo>
                  <a:cubicBezTo>
                    <a:pt x="19083" y="1469"/>
                    <a:pt x="19568" y="1661"/>
                    <a:pt x="19852" y="1761"/>
                  </a:cubicBezTo>
                  <a:cubicBezTo>
                    <a:pt x="20013" y="1822"/>
                    <a:pt x="20144" y="1884"/>
                    <a:pt x="20206" y="1922"/>
                  </a:cubicBezTo>
                  <a:cubicBezTo>
                    <a:pt x="20236" y="1953"/>
                    <a:pt x="20275" y="1953"/>
                    <a:pt x="20275" y="1953"/>
                  </a:cubicBezTo>
                  <a:lnTo>
                    <a:pt x="20305" y="1953"/>
                  </a:lnTo>
                  <a:lnTo>
                    <a:pt x="20305" y="1984"/>
                  </a:lnTo>
                  <a:lnTo>
                    <a:pt x="20326" y="1918"/>
                  </a:lnTo>
                  <a:lnTo>
                    <a:pt x="20326" y="1918"/>
                  </a:lnTo>
                  <a:lnTo>
                    <a:pt x="20621" y="1407"/>
                  </a:lnTo>
                  <a:cubicBezTo>
                    <a:pt x="20559" y="1376"/>
                    <a:pt x="18123" y="1"/>
                    <a:pt x="11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2635883" y="2413833"/>
              <a:ext cx="1689272" cy="162529"/>
            </a:xfrm>
            <a:custGeom>
              <a:rect b="b" l="l" r="r" t="t"/>
              <a:pathLst>
                <a:path extrusionOk="0" h="1984" w="20621">
                  <a:moveTo>
                    <a:pt x="11690" y="1"/>
                  </a:moveTo>
                  <a:cubicBezTo>
                    <a:pt x="8708" y="1"/>
                    <a:pt x="4866" y="293"/>
                    <a:pt x="1" y="1153"/>
                  </a:cubicBezTo>
                  <a:lnTo>
                    <a:pt x="131" y="1760"/>
                  </a:lnTo>
                  <a:cubicBezTo>
                    <a:pt x="4935" y="930"/>
                    <a:pt x="8747" y="638"/>
                    <a:pt x="11690" y="638"/>
                  </a:cubicBezTo>
                  <a:cubicBezTo>
                    <a:pt x="14857" y="638"/>
                    <a:pt x="17039" y="992"/>
                    <a:pt x="18384" y="1315"/>
                  </a:cubicBezTo>
                  <a:cubicBezTo>
                    <a:pt x="19083" y="1476"/>
                    <a:pt x="19568" y="1668"/>
                    <a:pt x="19852" y="1791"/>
                  </a:cubicBezTo>
                  <a:cubicBezTo>
                    <a:pt x="20013" y="1830"/>
                    <a:pt x="20144" y="1891"/>
                    <a:pt x="20206" y="1922"/>
                  </a:cubicBezTo>
                  <a:cubicBezTo>
                    <a:pt x="20236" y="1953"/>
                    <a:pt x="20275" y="1953"/>
                    <a:pt x="20275" y="1953"/>
                  </a:cubicBezTo>
                  <a:lnTo>
                    <a:pt x="20305" y="1983"/>
                  </a:lnTo>
                  <a:lnTo>
                    <a:pt x="20621" y="1407"/>
                  </a:lnTo>
                  <a:cubicBezTo>
                    <a:pt x="20559" y="1376"/>
                    <a:pt x="18123" y="1"/>
                    <a:pt x="11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2635883" y="2595122"/>
              <a:ext cx="1689272" cy="162529"/>
            </a:xfrm>
            <a:custGeom>
              <a:rect b="b" l="l" r="r" t="t"/>
              <a:pathLst>
                <a:path extrusionOk="0" h="1984" w="20621">
                  <a:moveTo>
                    <a:pt x="11690" y="1"/>
                  </a:moveTo>
                  <a:cubicBezTo>
                    <a:pt x="8708" y="1"/>
                    <a:pt x="4866" y="285"/>
                    <a:pt x="1" y="1154"/>
                  </a:cubicBezTo>
                  <a:lnTo>
                    <a:pt x="131" y="1792"/>
                  </a:lnTo>
                  <a:cubicBezTo>
                    <a:pt x="4935" y="923"/>
                    <a:pt x="8747" y="639"/>
                    <a:pt x="11690" y="639"/>
                  </a:cubicBezTo>
                  <a:cubicBezTo>
                    <a:pt x="14857" y="639"/>
                    <a:pt x="17039" y="992"/>
                    <a:pt x="18384" y="1307"/>
                  </a:cubicBezTo>
                  <a:cubicBezTo>
                    <a:pt x="19083" y="1499"/>
                    <a:pt x="19568" y="1661"/>
                    <a:pt x="19852" y="1792"/>
                  </a:cubicBezTo>
                  <a:cubicBezTo>
                    <a:pt x="20013" y="1853"/>
                    <a:pt x="20144" y="1884"/>
                    <a:pt x="20206" y="1922"/>
                  </a:cubicBezTo>
                  <a:cubicBezTo>
                    <a:pt x="20236" y="1953"/>
                    <a:pt x="20275" y="1953"/>
                    <a:pt x="20275" y="1953"/>
                  </a:cubicBezTo>
                  <a:lnTo>
                    <a:pt x="20305" y="1984"/>
                  </a:lnTo>
                  <a:lnTo>
                    <a:pt x="20621" y="1407"/>
                  </a:lnTo>
                  <a:cubicBezTo>
                    <a:pt x="20559" y="1377"/>
                    <a:pt x="18123" y="1"/>
                    <a:pt x="11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2635883" y="2775838"/>
              <a:ext cx="1689272" cy="162529"/>
            </a:xfrm>
            <a:custGeom>
              <a:rect b="b" l="l" r="r" t="t"/>
              <a:pathLst>
                <a:path extrusionOk="0" h="1984" w="20621">
                  <a:moveTo>
                    <a:pt x="11690" y="1"/>
                  </a:moveTo>
                  <a:cubicBezTo>
                    <a:pt x="8708" y="1"/>
                    <a:pt x="4866" y="293"/>
                    <a:pt x="1" y="1153"/>
                  </a:cubicBezTo>
                  <a:lnTo>
                    <a:pt x="131" y="1791"/>
                  </a:lnTo>
                  <a:cubicBezTo>
                    <a:pt x="4935" y="930"/>
                    <a:pt x="8747" y="638"/>
                    <a:pt x="11690" y="638"/>
                  </a:cubicBezTo>
                  <a:cubicBezTo>
                    <a:pt x="14857" y="638"/>
                    <a:pt x="17039" y="992"/>
                    <a:pt x="18384" y="1315"/>
                  </a:cubicBezTo>
                  <a:cubicBezTo>
                    <a:pt x="19083" y="1507"/>
                    <a:pt x="19568" y="1668"/>
                    <a:pt x="19852" y="1791"/>
                  </a:cubicBezTo>
                  <a:cubicBezTo>
                    <a:pt x="20013" y="1860"/>
                    <a:pt x="20144" y="1891"/>
                    <a:pt x="20206" y="1922"/>
                  </a:cubicBezTo>
                  <a:cubicBezTo>
                    <a:pt x="20236" y="1953"/>
                    <a:pt x="20275" y="1953"/>
                    <a:pt x="20275" y="1953"/>
                  </a:cubicBezTo>
                  <a:lnTo>
                    <a:pt x="20305" y="1983"/>
                  </a:lnTo>
                  <a:lnTo>
                    <a:pt x="20621" y="1407"/>
                  </a:lnTo>
                  <a:cubicBezTo>
                    <a:pt x="20559" y="1376"/>
                    <a:pt x="18123" y="1"/>
                    <a:pt x="11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2635883" y="2957127"/>
              <a:ext cx="1689272" cy="162529"/>
            </a:xfrm>
            <a:custGeom>
              <a:rect b="b" l="l" r="r" t="t"/>
              <a:pathLst>
                <a:path extrusionOk="0" h="1984" w="20621">
                  <a:moveTo>
                    <a:pt x="11690" y="1"/>
                  </a:moveTo>
                  <a:cubicBezTo>
                    <a:pt x="8708" y="1"/>
                    <a:pt x="4866" y="285"/>
                    <a:pt x="1" y="1154"/>
                  </a:cubicBezTo>
                  <a:lnTo>
                    <a:pt x="131" y="1792"/>
                  </a:lnTo>
                  <a:cubicBezTo>
                    <a:pt x="4935" y="923"/>
                    <a:pt x="8747" y="639"/>
                    <a:pt x="11690" y="639"/>
                  </a:cubicBezTo>
                  <a:cubicBezTo>
                    <a:pt x="14857" y="639"/>
                    <a:pt x="17039" y="992"/>
                    <a:pt x="18384" y="1307"/>
                  </a:cubicBezTo>
                  <a:cubicBezTo>
                    <a:pt x="19083" y="1500"/>
                    <a:pt x="19568" y="1661"/>
                    <a:pt x="19852" y="1792"/>
                  </a:cubicBezTo>
                  <a:cubicBezTo>
                    <a:pt x="20013" y="1853"/>
                    <a:pt x="20144" y="1884"/>
                    <a:pt x="20206" y="1922"/>
                  </a:cubicBezTo>
                  <a:cubicBezTo>
                    <a:pt x="20236" y="1953"/>
                    <a:pt x="20275" y="1953"/>
                    <a:pt x="20275" y="1984"/>
                  </a:cubicBezTo>
                  <a:lnTo>
                    <a:pt x="20305" y="1984"/>
                  </a:lnTo>
                  <a:lnTo>
                    <a:pt x="20621" y="1438"/>
                  </a:lnTo>
                  <a:cubicBezTo>
                    <a:pt x="20559" y="1407"/>
                    <a:pt x="18123" y="1"/>
                    <a:pt x="11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2635883" y="3137843"/>
              <a:ext cx="1689272" cy="162529"/>
            </a:xfrm>
            <a:custGeom>
              <a:rect b="b" l="l" r="r" t="t"/>
              <a:pathLst>
                <a:path extrusionOk="0" h="1984" w="20621">
                  <a:moveTo>
                    <a:pt x="11690" y="1"/>
                  </a:moveTo>
                  <a:cubicBezTo>
                    <a:pt x="8708" y="1"/>
                    <a:pt x="4866" y="323"/>
                    <a:pt x="1" y="1153"/>
                  </a:cubicBezTo>
                  <a:lnTo>
                    <a:pt x="131" y="1791"/>
                  </a:lnTo>
                  <a:cubicBezTo>
                    <a:pt x="4935" y="930"/>
                    <a:pt x="8747" y="638"/>
                    <a:pt x="11690" y="638"/>
                  </a:cubicBezTo>
                  <a:cubicBezTo>
                    <a:pt x="14857" y="638"/>
                    <a:pt x="17039" y="992"/>
                    <a:pt x="18384" y="1345"/>
                  </a:cubicBezTo>
                  <a:cubicBezTo>
                    <a:pt x="19083" y="1507"/>
                    <a:pt x="19568" y="1668"/>
                    <a:pt x="19852" y="1791"/>
                  </a:cubicBezTo>
                  <a:cubicBezTo>
                    <a:pt x="20013" y="1860"/>
                    <a:pt x="20144" y="1891"/>
                    <a:pt x="20206" y="1922"/>
                  </a:cubicBezTo>
                  <a:cubicBezTo>
                    <a:pt x="20236" y="1953"/>
                    <a:pt x="20275" y="1953"/>
                    <a:pt x="20275" y="1983"/>
                  </a:cubicBezTo>
                  <a:lnTo>
                    <a:pt x="20305" y="1983"/>
                  </a:lnTo>
                  <a:lnTo>
                    <a:pt x="20621" y="1445"/>
                  </a:lnTo>
                  <a:cubicBezTo>
                    <a:pt x="20559" y="1407"/>
                    <a:pt x="18123" y="1"/>
                    <a:pt x="11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2635883" y="3319132"/>
              <a:ext cx="1689272" cy="162529"/>
            </a:xfrm>
            <a:custGeom>
              <a:rect b="b" l="l" r="r" t="t"/>
              <a:pathLst>
                <a:path extrusionOk="0" h="1984" w="20621">
                  <a:moveTo>
                    <a:pt x="11690" y="1"/>
                  </a:moveTo>
                  <a:cubicBezTo>
                    <a:pt x="8708" y="1"/>
                    <a:pt x="4866" y="316"/>
                    <a:pt x="1" y="1154"/>
                  </a:cubicBezTo>
                  <a:lnTo>
                    <a:pt x="131" y="1792"/>
                  </a:lnTo>
                  <a:cubicBezTo>
                    <a:pt x="4935" y="923"/>
                    <a:pt x="8747" y="639"/>
                    <a:pt x="11690" y="639"/>
                  </a:cubicBezTo>
                  <a:cubicBezTo>
                    <a:pt x="14857" y="639"/>
                    <a:pt x="17039" y="992"/>
                    <a:pt x="18384" y="1346"/>
                  </a:cubicBezTo>
                  <a:cubicBezTo>
                    <a:pt x="19083" y="1500"/>
                    <a:pt x="19568" y="1661"/>
                    <a:pt x="19852" y="1792"/>
                  </a:cubicBezTo>
                  <a:cubicBezTo>
                    <a:pt x="20013" y="1853"/>
                    <a:pt x="20144" y="1884"/>
                    <a:pt x="20206" y="1953"/>
                  </a:cubicBezTo>
                  <a:cubicBezTo>
                    <a:pt x="20236" y="1953"/>
                    <a:pt x="20275" y="1953"/>
                    <a:pt x="20275" y="1984"/>
                  </a:cubicBezTo>
                  <a:lnTo>
                    <a:pt x="20305" y="1984"/>
                  </a:lnTo>
                  <a:lnTo>
                    <a:pt x="20621" y="1438"/>
                  </a:lnTo>
                  <a:cubicBezTo>
                    <a:pt x="20559" y="1407"/>
                    <a:pt x="18123" y="1"/>
                    <a:pt x="11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2635883" y="3502387"/>
              <a:ext cx="1689272" cy="159990"/>
            </a:xfrm>
            <a:custGeom>
              <a:rect b="b" l="l" r="r" t="t"/>
              <a:pathLst>
                <a:path extrusionOk="0" h="1953" w="20621">
                  <a:moveTo>
                    <a:pt x="11690" y="0"/>
                  </a:moveTo>
                  <a:cubicBezTo>
                    <a:pt x="8708" y="0"/>
                    <a:pt x="4866" y="292"/>
                    <a:pt x="1" y="1122"/>
                  </a:cubicBezTo>
                  <a:lnTo>
                    <a:pt x="131" y="1760"/>
                  </a:lnTo>
                  <a:cubicBezTo>
                    <a:pt x="4935" y="930"/>
                    <a:pt x="8747" y="646"/>
                    <a:pt x="11690" y="646"/>
                  </a:cubicBezTo>
                  <a:cubicBezTo>
                    <a:pt x="14857" y="646"/>
                    <a:pt x="17039" y="961"/>
                    <a:pt x="18384" y="1315"/>
                  </a:cubicBezTo>
                  <a:cubicBezTo>
                    <a:pt x="19083" y="1476"/>
                    <a:pt x="19568" y="1637"/>
                    <a:pt x="19852" y="1760"/>
                  </a:cubicBezTo>
                  <a:cubicBezTo>
                    <a:pt x="20013" y="1829"/>
                    <a:pt x="20144" y="1891"/>
                    <a:pt x="20206" y="1922"/>
                  </a:cubicBezTo>
                  <a:cubicBezTo>
                    <a:pt x="20236" y="1922"/>
                    <a:pt x="20275" y="1952"/>
                    <a:pt x="20275" y="1952"/>
                  </a:cubicBezTo>
                  <a:lnTo>
                    <a:pt x="20305" y="1952"/>
                  </a:lnTo>
                  <a:lnTo>
                    <a:pt x="20621" y="1414"/>
                  </a:lnTo>
                  <a:cubicBezTo>
                    <a:pt x="20559" y="1376"/>
                    <a:pt x="18123" y="0"/>
                    <a:pt x="11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2635883" y="3683676"/>
              <a:ext cx="1689272" cy="159990"/>
            </a:xfrm>
            <a:custGeom>
              <a:rect b="b" l="l" r="r" t="t"/>
              <a:pathLst>
                <a:path extrusionOk="0" h="1953" w="20621">
                  <a:moveTo>
                    <a:pt x="11690" y="1"/>
                  </a:moveTo>
                  <a:cubicBezTo>
                    <a:pt x="8708" y="1"/>
                    <a:pt x="4866" y="285"/>
                    <a:pt x="1" y="1123"/>
                  </a:cubicBezTo>
                  <a:lnTo>
                    <a:pt x="131" y="1761"/>
                  </a:lnTo>
                  <a:cubicBezTo>
                    <a:pt x="4935" y="931"/>
                    <a:pt x="8747" y="639"/>
                    <a:pt x="11690" y="639"/>
                  </a:cubicBezTo>
                  <a:cubicBezTo>
                    <a:pt x="14857" y="639"/>
                    <a:pt x="17039" y="961"/>
                    <a:pt x="18384" y="1315"/>
                  </a:cubicBezTo>
                  <a:cubicBezTo>
                    <a:pt x="19083" y="1469"/>
                    <a:pt x="19568" y="1630"/>
                    <a:pt x="19852" y="1761"/>
                  </a:cubicBezTo>
                  <a:cubicBezTo>
                    <a:pt x="20013" y="1822"/>
                    <a:pt x="20144" y="1891"/>
                    <a:pt x="20206" y="1922"/>
                  </a:cubicBezTo>
                  <a:cubicBezTo>
                    <a:pt x="20236" y="1922"/>
                    <a:pt x="20275" y="1953"/>
                    <a:pt x="20275" y="1953"/>
                  </a:cubicBezTo>
                  <a:lnTo>
                    <a:pt x="20305" y="1953"/>
                  </a:lnTo>
                  <a:lnTo>
                    <a:pt x="20621" y="1407"/>
                  </a:lnTo>
                  <a:cubicBezTo>
                    <a:pt x="20559" y="1376"/>
                    <a:pt x="18123" y="1"/>
                    <a:pt x="11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2635883" y="3864392"/>
              <a:ext cx="1689272" cy="159990"/>
            </a:xfrm>
            <a:custGeom>
              <a:rect b="b" l="l" r="r" t="t"/>
              <a:pathLst>
                <a:path extrusionOk="0" h="1953" w="20621">
                  <a:moveTo>
                    <a:pt x="11690" y="0"/>
                  </a:moveTo>
                  <a:cubicBezTo>
                    <a:pt x="8708" y="0"/>
                    <a:pt x="4866" y="292"/>
                    <a:pt x="1" y="1122"/>
                  </a:cubicBezTo>
                  <a:lnTo>
                    <a:pt x="131" y="1760"/>
                  </a:lnTo>
                  <a:cubicBezTo>
                    <a:pt x="4935" y="930"/>
                    <a:pt x="8747" y="646"/>
                    <a:pt x="11690" y="646"/>
                  </a:cubicBezTo>
                  <a:cubicBezTo>
                    <a:pt x="14857" y="646"/>
                    <a:pt x="17039" y="961"/>
                    <a:pt x="18384" y="1315"/>
                  </a:cubicBezTo>
                  <a:cubicBezTo>
                    <a:pt x="19083" y="1476"/>
                    <a:pt x="19568" y="1637"/>
                    <a:pt x="19852" y="1760"/>
                  </a:cubicBezTo>
                  <a:cubicBezTo>
                    <a:pt x="20013" y="1829"/>
                    <a:pt x="20144" y="1891"/>
                    <a:pt x="20206" y="1922"/>
                  </a:cubicBezTo>
                  <a:cubicBezTo>
                    <a:pt x="20236" y="1922"/>
                    <a:pt x="20275" y="1952"/>
                    <a:pt x="20275" y="1952"/>
                  </a:cubicBezTo>
                  <a:lnTo>
                    <a:pt x="20305" y="1952"/>
                  </a:lnTo>
                  <a:lnTo>
                    <a:pt x="20621" y="1414"/>
                  </a:lnTo>
                  <a:cubicBezTo>
                    <a:pt x="20559" y="1376"/>
                    <a:pt x="18123" y="0"/>
                    <a:pt x="11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3478272" y="1999563"/>
              <a:ext cx="844349" cy="760627"/>
            </a:xfrm>
            <a:custGeom>
              <a:rect b="b" l="l" r="r" t="t"/>
              <a:pathLst>
                <a:path extrusionOk="0" h="9285" w="10307">
                  <a:moveTo>
                    <a:pt x="1" y="1"/>
                  </a:moveTo>
                  <a:lnTo>
                    <a:pt x="1" y="9284"/>
                  </a:lnTo>
                  <a:lnTo>
                    <a:pt x="10307" y="9284"/>
                  </a:lnTo>
                  <a:lnTo>
                    <a:pt x="10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3551345" y="2046585"/>
              <a:ext cx="761201" cy="713605"/>
            </a:xfrm>
            <a:custGeom>
              <a:rect b="b" l="l" r="r" t="t"/>
              <a:pathLst>
                <a:path extrusionOk="0" h="8711" w="9292">
                  <a:moveTo>
                    <a:pt x="470" y="1"/>
                  </a:moveTo>
                  <a:cubicBezTo>
                    <a:pt x="316" y="1"/>
                    <a:pt x="159" y="1"/>
                    <a:pt x="0" y="3"/>
                  </a:cubicBezTo>
                  <a:lnTo>
                    <a:pt x="0" y="7365"/>
                  </a:lnTo>
                  <a:cubicBezTo>
                    <a:pt x="211" y="7363"/>
                    <a:pt x="418" y="7361"/>
                    <a:pt x="621" y="7361"/>
                  </a:cubicBezTo>
                  <a:cubicBezTo>
                    <a:pt x="6947" y="7361"/>
                    <a:pt x="9292" y="8710"/>
                    <a:pt x="9292" y="8710"/>
                  </a:cubicBezTo>
                  <a:lnTo>
                    <a:pt x="9292" y="1379"/>
                  </a:lnTo>
                  <a:cubicBezTo>
                    <a:pt x="9292" y="1379"/>
                    <a:pt x="6910" y="1"/>
                    <a:pt x="4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3640720" y="2319379"/>
              <a:ext cx="472269" cy="328090"/>
            </a:xfrm>
            <a:custGeom>
              <a:rect b="b" l="l" r="r" t="t"/>
              <a:pathLst>
                <a:path extrusionOk="0" h="4005" w="5765">
                  <a:moveTo>
                    <a:pt x="2306" y="1"/>
                  </a:moveTo>
                  <a:cubicBezTo>
                    <a:pt x="1284" y="1023"/>
                    <a:pt x="1" y="3328"/>
                    <a:pt x="1" y="3328"/>
                  </a:cubicBezTo>
                  <a:lnTo>
                    <a:pt x="800" y="3328"/>
                  </a:lnTo>
                  <a:cubicBezTo>
                    <a:pt x="4128" y="3328"/>
                    <a:pt x="5765" y="4005"/>
                    <a:pt x="5765" y="4005"/>
                  </a:cubicBezTo>
                  <a:cubicBezTo>
                    <a:pt x="5765" y="4005"/>
                    <a:pt x="3743" y="1092"/>
                    <a:pt x="2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3947349" y="2350836"/>
              <a:ext cx="309821" cy="341361"/>
            </a:xfrm>
            <a:custGeom>
              <a:rect b="b" l="l" r="r" t="t"/>
              <a:pathLst>
                <a:path extrusionOk="0" h="4167" w="3782">
                  <a:moveTo>
                    <a:pt x="454" y="1"/>
                  </a:moveTo>
                  <a:lnTo>
                    <a:pt x="0" y="447"/>
                  </a:lnTo>
                  <a:cubicBezTo>
                    <a:pt x="0" y="447"/>
                    <a:pt x="1476" y="2114"/>
                    <a:pt x="2467" y="3682"/>
                  </a:cubicBezTo>
                  <a:cubicBezTo>
                    <a:pt x="3336" y="3944"/>
                    <a:pt x="3782" y="4166"/>
                    <a:pt x="3782" y="4166"/>
                  </a:cubicBezTo>
                  <a:cubicBezTo>
                    <a:pt x="3782" y="4166"/>
                    <a:pt x="1607" y="1023"/>
                    <a:pt x="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4"/>
            <p:cNvSpPr/>
            <p:nvPr/>
          </p:nvSpPr>
          <p:spPr>
            <a:xfrm>
              <a:off x="2394064" y="3096252"/>
              <a:ext cx="192306" cy="187817"/>
            </a:xfrm>
            <a:custGeom>
              <a:rect b="b" l="l" r="r" t="t"/>
              <a:pathLst>
                <a:path extrusionOk="0" h="1630" w="1669">
                  <a:moveTo>
                    <a:pt x="739" y="1"/>
                  </a:moveTo>
                  <a:lnTo>
                    <a:pt x="1" y="961"/>
                  </a:lnTo>
                  <a:cubicBezTo>
                    <a:pt x="1" y="961"/>
                    <a:pt x="132" y="1246"/>
                    <a:pt x="547" y="1438"/>
                  </a:cubicBezTo>
                  <a:cubicBezTo>
                    <a:pt x="962" y="1630"/>
                    <a:pt x="1254" y="1630"/>
                    <a:pt x="1254" y="1630"/>
                  </a:cubicBezTo>
                  <a:lnTo>
                    <a:pt x="1669" y="800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4"/>
            <p:cNvSpPr/>
            <p:nvPr/>
          </p:nvSpPr>
          <p:spPr>
            <a:xfrm>
              <a:off x="2446375" y="2957639"/>
              <a:ext cx="294970" cy="265478"/>
            </a:xfrm>
            <a:custGeom>
              <a:rect b="b" l="l" r="r" t="t"/>
              <a:pathLst>
                <a:path extrusionOk="0" h="2304" w="2560">
                  <a:moveTo>
                    <a:pt x="1217" y="1"/>
                  </a:moveTo>
                  <a:cubicBezTo>
                    <a:pt x="1171" y="1"/>
                    <a:pt x="1126" y="7"/>
                    <a:pt x="1084" y="20"/>
                  </a:cubicBezTo>
                  <a:cubicBezTo>
                    <a:pt x="700" y="143"/>
                    <a:pt x="0" y="466"/>
                    <a:pt x="223" y="1073"/>
                  </a:cubicBezTo>
                  <a:cubicBezTo>
                    <a:pt x="433" y="1644"/>
                    <a:pt x="1070" y="2303"/>
                    <a:pt x="1465" y="2303"/>
                  </a:cubicBezTo>
                  <a:cubicBezTo>
                    <a:pt x="1490" y="2303"/>
                    <a:pt x="1514" y="2300"/>
                    <a:pt x="1537" y="2295"/>
                  </a:cubicBezTo>
                  <a:cubicBezTo>
                    <a:pt x="1883" y="2195"/>
                    <a:pt x="2560" y="689"/>
                    <a:pt x="2145" y="466"/>
                  </a:cubicBezTo>
                  <a:cubicBezTo>
                    <a:pt x="2145" y="466"/>
                    <a:pt x="1624" y="1"/>
                    <a:pt x="1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2650205" y="3091298"/>
              <a:ext cx="17629" cy="19127"/>
            </a:xfrm>
            <a:custGeom>
              <a:rect b="b" l="l" r="r" t="t"/>
              <a:pathLst>
                <a:path extrusionOk="0" h="166" w="153">
                  <a:moveTo>
                    <a:pt x="87" y="0"/>
                  </a:moveTo>
                  <a:cubicBezTo>
                    <a:pt x="74" y="0"/>
                    <a:pt x="62" y="4"/>
                    <a:pt x="53" y="13"/>
                  </a:cubicBezTo>
                  <a:cubicBezTo>
                    <a:pt x="53" y="44"/>
                    <a:pt x="22" y="74"/>
                    <a:pt x="22" y="105"/>
                  </a:cubicBezTo>
                  <a:cubicBezTo>
                    <a:pt x="1" y="126"/>
                    <a:pt x="38" y="166"/>
                    <a:pt x="73" y="166"/>
                  </a:cubicBezTo>
                  <a:cubicBezTo>
                    <a:pt x="89" y="166"/>
                    <a:pt x="105" y="157"/>
                    <a:pt x="114" y="136"/>
                  </a:cubicBezTo>
                  <a:cubicBezTo>
                    <a:pt x="114" y="105"/>
                    <a:pt x="114" y="74"/>
                    <a:pt x="153" y="44"/>
                  </a:cubicBezTo>
                  <a:cubicBezTo>
                    <a:pt x="153" y="22"/>
                    <a:pt x="118" y="0"/>
                    <a:pt x="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2645597" y="3062607"/>
              <a:ext cx="44361" cy="18666"/>
            </a:xfrm>
            <a:custGeom>
              <a:rect b="b" l="l" r="r" t="t"/>
              <a:pathLst>
                <a:path extrusionOk="0" h="162" w="385">
                  <a:moveTo>
                    <a:pt x="1" y="1"/>
                  </a:moveTo>
                  <a:lnTo>
                    <a:pt x="1" y="70"/>
                  </a:lnTo>
                  <a:lnTo>
                    <a:pt x="124" y="70"/>
                  </a:lnTo>
                  <a:cubicBezTo>
                    <a:pt x="193" y="70"/>
                    <a:pt x="254" y="100"/>
                    <a:pt x="285" y="100"/>
                  </a:cubicBezTo>
                  <a:cubicBezTo>
                    <a:pt x="285" y="131"/>
                    <a:pt x="285" y="131"/>
                    <a:pt x="316" y="131"/>
                  </a:cubicBezTo>
                  <a:lnTo>
                    <a:pt x="316" y="162"/>
                  </a:lnTo>
                  <a:lnTo>
                    <a:pt x="346" y="162"/>
                  </a:lnTo>
                  <a:cubicBezTo>
                    <a:pt x="385" y="162"/>
                    <a:pt x="385" y="131"/>
                    <a:pt x="385" y="131"/>
                  </a:cubicBezTo>
                  <a:cubicBezTo>
                    <a:pt x="346" y="100"/>
                    <a:pt x="285" y="1"/>
                    <a:pt x="1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2615523" y="3162736"/>
              <a:ext cx="33760" cy="36181"/>
            </a:xfrm>
            <a:custGeom>
              <a:rect b="b" l="l" r="r" t="t"/>
              <a:pathLst>
                <a:path extrusionOk="0" h="314" w="293">
                  <a:moveTo>
                    <a:pt x="31" y="0"/>
                  </a:moveTo>
                  <a:cubicBezTo>
                    <a:pt x="31" y="0"/>
                    <a:pt x="0" y="223"/>
                    <a:pt x="100" y="284"/>
                  </a:cubicBezTo>
                  <a:cubicBezTo>
                    <a:pt x="119" y="305"/>
                    <a:pt x="139" y="313"/>
                    <a:pt x="157" y="313"/>
                  </a:cubicBezTo>
                  <a:cubicBezTo>
                    <a:pt x="229" y="313"/>
                    <a:pt x="292" y="192"/>
                    <a:pt x="292" y="192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2419759" y="2900258"/>
              <a:ext cx="325158" cy="288178"/>
            </a:xfrm>
            <a:custGeom>
              <a:rect b="b" l="l" r="r" t="t"/>
              <a:pathLst>
                <a:path extrusionOk="0" h="2501" w="2822">
                  <a:moveTo>
                    <a:pt x="1338" y="0"/>
                  </a:moveTo>
                  <a:cubicBezTo>
                    <a:pt x="953" y="0"/>
                    <a:pt x="601" y="215"/>
                    <a:pt x="385" y="518"/>
                  </a:cubicBezTo>
                  <a:cubicBezTo>
                    <a:pt x="1" y="1125"/>
                    <a:pt x="231" y="2055"/>
                    <a:pt x="231" y="2055"/>
                  </a:cubicBezTo>
                  <a:cubicBezTo>
                    <a:pt x="231" y="2217"/>
                    <a:pt x="616" y="2501"/>
                    <a:pt x="869" y="2501"/>
                  </a:cubicBezTo>
                  <a:cubicBezTo>
                    <a:pt x="1192" y="2501"/>
                    <a:pt x="1346" y="2339"/>
                    <a:pt x="1446" y="2178"/>
                  </a:cubicBezTo>
                  <a:cubicBezTo>
                    <a:pt x="1507" y="2117"/>
                    <a:pt x="1538" y="2055"/>
                    <a:pt x="1507" y="1986"/>
                  </a:cubicBezTo>
                  <a:cubicBezTo>
                    <a:pt x="1476" y="1986"/>
                    <a:pt x="1476" y="1955"/>
                    <a:pt x="1446" y="1955"/>
                  </a:cubicBezTo>
                  <a:cubicBezTo>
                    <a:pt x="1284" y="1832"/>
                    <a:pt x="1346" y="1640"/>
                    <a:pt x="1415" y="1509"/>
                  </a:cubicBezTo>
                  <a:cubicBezTo>
                    <a:pt x="1446" y="1448"/>
                    <a:pt x="1476" y="1379"/>
                    <a:pt x="1538" y="1379"/>
                  </a:cubicBezTo>
                  <a:cubicBezTo>
                    <a:pt x="1558" y="1370"/>
                    <a:pt x="1578" y="1366"/>
                    <a:pt x="1596" y="1366"/>
                  </a:cubicBezTo>
                  <a:cubicBezTo>
                    <a:pt x="1640" y="1366"/>
                    <a:pt x="1677" y="1388"/>
                    <a:pt x="1699" y="1410"/>
                  </a:cubicBezTo>
                  <a:cubicBezTo>
                    <a:pt x="1699" y="1448"/>
                    <a:pt x="1699" y="1479"/>
                    <a:pt x="1730" y="1509"/>
                  </a:cubicBezTo>
                  <a:cubicBezTo>
                    <a:pt x="1730" y="1540"/>
                    <a:pt x="1768" y="1571"/>
                    <a:pt x="1799" y="1571"/>
                  </a:cubicBezTo>
                  <a:cubicBezTo>
                    <a:pt x="1830" y="1571"/>
                    <a:pt x="1830" y="1509"/>
                    <a:pt x="1830" y="1448"/>
                  </a:cubicBezTo>
                  <a:cubicBezTo>
                    <a:pt x="1830" y="1256"/>
                    <a:pt x="2022" y="1094"/>
                    <a:pt x="2214" y="1064"/>
                  </a:cubicBezTo>
                  <a:cubicBezTo>
                    <a:pt x="2345" y="1125"/>
                    <a:pt x="2568" y="1217"/>
                    <a:pt x="2729" y="1287"/>
                  </a:cubicBezTo>
                  <a:cubicBezTo>
                    <a:pt x="2821" y="1094"/>
                    <a:pt x="2660" y="387"/>
                    <a:pt x="1991" y="257"/>
                  </a:cubicBezTo>
                  <a:cubicBezTo>
                    <a:pt x="1891" y="165"/>
                    <a:pt x="1668" y="34"/>
                    <a:pt x="1415" y="3"/>
                  </a:cubicBezTo>
                  <a:cubicBezTo>
                    <a:pt x="1389" y="1"/>
                    <a:pt x="1364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2656197" y="3111346"/>
              <a:ext cx="40904" cy="60839"/>
            </a:xfrm>
            <a:custGeom>
              <a:rect b="b" l="l" r="r" t="t"/>
              <a:pathLst>
                <a:path extrusionOk="0" h="528" w="355">
                  <a:moveTo>
                    <a:pt x="293" y="0"/>
                  </a:moveTo>
                  <a:lnTo>
                    <a:pt x="1" y="446"/>
                  </a:lnTo>
                  <a:cubicBezTo>
                    <a:pt x="1" y="446"/>
                    <a:pt x="121" y="528"/>
                    <a:pt x="202" y="528"/>
                  </a:cubicBezTo>
                  <a:cubicBezTo>
                    <a:pt x="223" y="528"/>
                    <a:pt x="242" y="522"/>
                    <a:pt x="254" y="507"/>
                  </a:cubicBezTo>
                  <a:cubicBezTo>
                    <a:pt x="354" y="446"/>
                    <a:pt x="293" y="0"/>
                    <a:pt x="2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1450154" y="4542300"/>
              <a:ext cx="14288" cy="328622"/>
            </a:xfrm>
            <a:custGeom>
              <a:rect b="b" l="l" r="r" t="t"/>
              <a:pathLst>
                <a:path extrusionOk="0" h="2852" w="124">
                  <a:moveTo>
                    <a:pt x="0" y="1"/>
                  </a:moveTo>
                  <a:lnTo>
                    <a:pt x="0" y="2852"/>
                  </a:lnTo>
                  <a:lnTo>
                    <a:pt x="123" y="285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4"/>
            <p:cNvSpPr/>
            <p:nvPr/>
          </p:nvSpPr>
          <p:spPr>
            <a:xfrm>
              <a:off x="1464326" y="4542300"/>
              <a:ext cx="122251" cy="328622"/>
            </a:xfrm>
            <a:custGeom>
              <a:rect b="b" l="l" r="r" t="t"/>
              <a:pathLst>
                <a:path extrusionOk="0" h="2852" w="1061">
                  <a:moveTo>
                    <a:pt x="0" y="1"/>
                  </a:moveTo>
                  <a:lnTo>
                    <a:pt x="0" y="2852"/>
                  </a:lnTo>
                  <a:cubicBezTo>
                    <a:pt x="0" y="2852"/>
                    <a:pt x="262" y="2760"/>
                    <a:pt x="646" y="2083"/>
                  </a:cubicBezTo>
                  <a:cubicBezTo>
                    <a:pt x="800" y="1830"/>
                    <a:pt x="961" y="1699"/>
                    <a:pt x="961" y="1699"/>
                  </a:cubicBezTo>
                  <a:lnTo>
                    <a:pt x="1061" y="416"/>
                  </a:lnTo>
                  <a:lnTo>
                    <a:pt x="992" y="162"/>
                  </a:lnTo>
                  <a:cubicBezTo>
                    <a:pt x="992" y="162"/>
                    <a:pt x="677" y="70"/>
                    <a:pt x="454" y="31"/>
                  </a:cubicBezTo>
                  <a:cubicBezTo>
                    <a:pt x="223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4"/>
            <p:cNvSpPr/>
            <p:nvPr/>
          </p:nvSpPr>
          <p:spPr>
            <a:xfrm>
              <a:off x="1530695" y="4745092"/>
              <a:ext cx="22238" cy="22238"/>
            </a:xfrm>
            <a:custGeom>
              <a:rect b="b" l="l" r="r" t="t"/>
              <a:pathLst>
                <a:path extrusionOk="0" h="193" w="193">
                  <a:moveTo>
                    <a:pt x="31" y="1"/>
                  </a:moveTo>
                  <a:lnTo>
                    <a:pt x="1" y="39"/>
                  </a:lnTo>
                  <a:lnTo>
                    <a:pt x="162" y="193"/>
                  </a:lnTo>
                  <a:lnTo>
                    <a:pt x="193" y="1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4"/>
            <p:cNvSpPr/>
            <p:nvPr/>
          </p:nvSpPr>
          <p:spPr>
            <a:xfrm>
              <a:off x="1516522" y="4767215"/>
              <a:ext cx="25810" cy="18782"/>
            </a:xfrm>
            <a:custGeom>
              <a:rect b="b" l="l" r="r" t="t"/>
              <a:pathLst>
                <a:path extrusionOk="0" h="163" w="224">
                  <a:moveTo>
                    <a:pt x="31" y="1"/>
                  </a:moveTo>
                  <a:lnTo>
                    <a:pt x="1" y="39"/>
                  </a:lnTo>
                  <a:lnTo>
                    <a:pt x="193" y="162"/>
                  </a:lnTo>
                  <a:lnTo>
                    <a:pt x="224" y="10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4"/>
            <p:cNvSpPr/>
            <p:nvPr/>
          </p:nvSpPr>
          <p:spPr>
            <a:xfrm>
              <a:off x="1505000" y="4785881"/>
              <a:ext cx="25810" cy="18666"/>
            </a:xfrm>
            <a:custGeom>
              <a:rect b="b" l="l" r="r" t="t"/>
              <a:pathLst>
                <a:path extrusionOk="0" h="162" w="224">
                  <a:moveTo>
                    <a:pt x="32" y="0"/>
                  </a:moveTo>
                  <a:lnTo>
                    <a:pt x="1" y="31"/>
                  </a:lnTo>
                  <a:lnTo>
                    <a:pt x="193" y="162"/>
                  </a:lnTo>
                  <a:lnTo>
                    <a:pt x="224" y="10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4"/>
            <p:cNvSpPr/>
            <p:nvPr/>
          </p:nvSpPr>
          <p:spPr>
            <a:xfrm>
              <a:off x="1560768" y="4560966"/>
              <a:ext cx="206479" cy="199339"/>
            </a:xfrm>
            <a:custGeom>
              <a:rect b="b" l="l" r="r" t="t"/>
              <a:pathLst>
                <a:path extrusionOk="0" h="1730" w="1792">
                  <a:moveTo>
                    <a:pt x="155" y="0"/>
                  </a:moveTo>
                  <a:cubicBezTo>
                    <a:pt x="155" y="0"/>
                    <a:pt x="1" y="131"/>
                    <a:pt x="1" y="607"/>
                  </a:cubicBezTo>
                  <a:cubicBezTo>
                    <a:pt x="1" y="1091"/>
                    <a:pt x="124" y="1537"/>
                    <a:pt x="124" y="1537"/>
                  </a:cubicBezTo>
                  <a:lnTo>
                    <a:pt x="1792" y="1729"/>
                  </a:lnTo>
                  <a:lnTo>
                    <a:pt x="1569" y="10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4"/>
            <p:cNvSpPr/>
            <p:nvPr/>
          </p:nvSpPr>
          <p:spPr>
            <a:xfrm>
              <a:off x="1608586" y="3808215"/>
              <a:ext cx="804253" cy="1062720"/>
            </a:xfrm>
            <a:custGeom>
              <a:rect b="b" l="l" r="r" t="t"/>
              <a:pathLst>
                <a:path extrusionOk="0" h="9223" w="6980">
                  <a:moveTo>
                    <a:pt x="5734" y="1"/>
                  </a:moveTo>
                  <a:lnTo>
                    <a:pt x="3044" y="900"/>
                  </a:lnTo>
                  <a:cubicBezTo>
                    <a:pt x="2591" y="2114"/>
                    <a:pt x="3329" y="3843"/>
                    <a:pt x="3329" y="3843"/>
                  </a:cubicBezTo>
                  <a:lnTo>
                    <a:pt x="3774" y="6787"/>
                  </a:lnTo>
                  <a:lnTo>
                    <a:pt x="1" y="6533"/>
                  </a:lnTo>
                  <a:lnTo>
                    <a:pt x="62" y="8808"/>
                  </a:lnTo>
                  <a:cubicBezTo>
                    <a:pt x="62" y="8808"/>
                    <a:pt x="4005" y="9223"/>
                    <a:pt x="4966" y="9223"/>
                  </a:cubicBezTo>
                  <a:cubicBezTo>
                    <a:pt x="5926" y="9223"/>
                    <a:pt x="6272" y="9000"/>
                    <a:pt x="6564" y="8454"/>
                  </a:cubicBezTo>
                  <a:cubicBezTo>
                    <a:pt x="6979" y="7624"/>
                    <a:pt x="6372" y="3013"/>
                    <a:pt x="6372" y="2944"/>
                  </a:cubicBezTo>
                  <a:lnTo>
                    <a:pt x="5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4"/>
            <p:cNvSpPr/>
            <p:nvPr/>
          </p:nvSpPr>
          <p:spPr>
            <a:xfrm>
              <a:off x="1659976" y="4567995"/>
              <a:ext cx="22238" cy="262252"/>
            </a:xfrm>
            <a:custGeom>
              <a:rect b="b" l="l" r="r" t="t"/>
              <a:pathLst>
                <a:path extrusionOk="0" h="2276" w="193">
                  <a:moveTo>
                    <a:pt x="1" y="1"/>
                  </a:moveTo>
                  <a:lnTo>
                    <a:pt x="131" y="2275"/>
                  </a:lnTo>
                  <a:lnTo>
                    <a:pt x="193" y="2275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4"/>
            <p:cNvSpPr/>
            <p:nvPr/>
          </p:nvSpPr>
          <p:spPr>
            <a:xfrm>
              <a:off x="2641218" y="4730920"/>
              <a:ext cx="325043" cy="121447"/>
            </a:xfrm>
            <a:custGeom>
              <a:rect b="b" l="l" r="r" t="t"/>
              <a:pathLst>
                <a:path extrusionOk="0" h="1054" w="2821">
                  <a:moveTo>
                    <a:pt x="384" y="1"/>
                  </a:moveTo>
                  <a:lnTo>
                    <a:pt x="162" y="62"/>
                  </a:lnTo>
                  <a:cubicBezTo>
                    <a:pt x="162" y="62"/>
                    <a:pt x="69" y="385"/>
                    <a:pt x="39" y="608"/>
                  </a:cubicBezTo>
                  <a:cubicBezTo>
                    <a:pt x="0" y="831"/>
                    <a:pt x="0" y="1054"/>
                    <a:pt x="0" y="1054"/>
                  </a:cubicBezTo>
                  <a:lnTo>
                    <a:pt x="2821" y="1054"/>
                  </a:lnTo>
                  <a:cubicBezTo>
                    <a:pt x="2821" y="1054"/>
                    <a:pt x="2759" y="800"/>
                    <a:pt x="2083" y="416"/>
                  </a:cubicBezTo>
                  <a:cubicBezTo>
                    <a:pt x="1829" y="254"/>
                    <a:pt x="1668" y="93"/>
                    <a:pt x="1668" y="93"/>
                  </a:cubicBezTo>
                  <a:lnTo>
                    <a:pt x="3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4"/>
            <p:cNvSpPr/>
            <p:nvPr/>
          </p:nvSpPr>
          <p:spPr>
            <a:xfrm>
              <a:off x="2840439" y="4763643"/>
              <a:ext cx="22238" cy="22354"/>
            </a:xfrm>
            <a:custGeom>
              <a:rect b="b" l="l" r="r" t="t"/>
              <a:pathLst>
                <a:path extrusionOk="0" h="194" w="193">
                  <a:moveTo>
                    <a:pt x="162" y="1"/>
                  </a:moveTo>
                  <a:lnTo>
                    <a:pt x="0" y="162"/>
                  </a:lnTo>
                  <a:lnTo>
                    <a:pt x="69" y="193"/>
                  </a:lnTo>
                  <a:lnTo>
                    <a:pt x="192" y="32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4"/>
            <p:cNvSpPr/>
            <p:nvPr/>
          </p:nvSpPr>
          <p:spPr>
            <a:xfrm>
              <a:off x="2862562" y="4775166"/>
              <a:ext cx="18666" cy="25810"/>
            </a:xfrm>
            <a:custGeom>
              <a:rect b="b" l="l" r="r" t="t"/>
              <a:pathLst>
                <a:path extrusionOk="0" h="224" w="162">
                  <a:moveTo>
                    <a:pt x="131" y="1"/>
                  </a:moveTo>
                  <a:lnTo>
                    <a:pt x="0" y="193"/>
                  </a:lnTo>
                  <a:lnTo>
                    <a:pt x="70" y="224"/>
                  </a:lnTo>
                  <a:lnTo>
                    <a:pt x="162" y="3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4"/>
            <p:cNvSpPr/>
            <p:nvPr/>
          </p:nvSpPr>
          <p:spPr>
            <a:xfrm>
              <a:off x="2881113" y="4785881"/>
              <a:ext cx="18781" cy="25695"/>
            </a:xfrm>
            <a:custGeom>
              <a:rect b="b" l="l" r="r" t="t"/>
              <a:pathLst>
                <a:path extrusionOk="0" h="223" w="163">
                  <a:moveTo>
                    <a:pt x="131" y="0"/>
                  </a:moveTo>
                  <a:lnTo>
                    <a:pt x="1" y="192"/>
                  </a:lnTo>
                  <a:lnTo>
                    <a:pt x="70" y="223"/>
                  </a:lnTo>
                  <a:lnTo>
                    <a:pt x="162" y="31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4"/>
            <p:cNvSpPr/>
            <p:nvPr/>
          </p:nvSpPr>
          <p:spPr>
            <a:xfrm>
              <a:off x="2659769" y="4572373"/>
              <a:ext cx="221458" cy="184360"/>
            </a:xfrm>
            <a:custGeom>
              <a:rect b="b" l="l" r="r" t="t"/>
              <a:pathLst>
                <a:path extrusionOk="0" h="1600" w="1922">
                  <a:moveTo>
                    <a:pt x="1922" y="1"/>
                  </a:moveTo>
                  <a:lnTo>
                    <a:pt x="262" y="385"/>
                  </a:lnTo>
                  <a:lnTo>
                    <a:pt x="1" y="1438"/>
                  </a:lnTo>
                  <a:cubicBezTo>
                    <a:pt x="1" y="1438"/>
                    <a:pt x="131" y="1600"/>
                    <a:pt x="608" y="1600"/>
                  </a:cubicBezTo>
                  <a:cubicBezTo>
                    <a:pt x="1092" y="1600"/>
                    <a:pt x="1507" y="1469"/>
                    <a:pt x="1507" y="1469"/>
                  </a:cubicBezTo>
                  <a:lnTo>
                    <a:pt x="19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4"/>
            <p:cNvSpPr/>
            <p:nvPr/>
          </p:nvSpPr>
          <p:spPr>
            <a:xfrm>
              <a:off x="2058533" y="3941067"/>
              <a:ext cx="944940" cy="756337"/>
            </a:xfrm>
            <a:custGeom>
              <a:rect b="b" l="l" r="r" t="t"/>
              <a:pathLst>
                <a:path extrusionOk="0" h="6564" w="8201">
                  <a:moveTo>
                    <a:pt x="3428" y="0"/>
                  </a:moveTo>
                  <a:lnTo>
                    <a:pt x="415" y="415"/>
                  </a:lnTo>
                  <a:cubicBezTo>
                    <a:pt x="415" y="415"/>
                    <a:pt x="0" y="2529"/>
                    <a:pt x="2114" y="2982"/>
                  </a:cubicBezTo>
                  <a:cubicBezTo>
                    <a:pt x="3044" y="3205"/>
                    <a:pt x="5733" y="3267"/>
                    <a:pt x="5733" y="3267"/>
                  </a:cubicBezTo>
                  <a:lnTo>
                    <a:pt x="5126" y="6564"/>
                  </a:lnTo>
                  <a:lnTo>
                    <a:pt x="7432" y="6564"/>
                  </a:lnTo>
                  <a:cubicBezTo>
                    <a:pt x="7432" y="6564"/>
                    <a:pt x="7939" y="4066"/>
                    <a:pt x="8070" y="2406"/>
                  </a:cubicBezTo>
                  <a:cubicBezTo>
                    <a:pt x="8200" y="1315"/>
                    <a:pt x="7593" y="707"/>
                    <a:pt x="6825" y="707"/>
                  </a:cubicBezTo>
                  <a:cubicBezTo>
                    <a:pt x="6056" y="707"/>
                    <a:pt x="3781" y="485"/>
                    <a:pt x="3781" y="485"/>
                  </a:cubicBezTo>
                  <a:lnTo>
                    <a:pt x="3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2095635" y="4063203"/>
              <a:ext cx="257868" cy="235750"/>
            </a:xfrm>
            <a:custGeom>
              <a:rect b="b" l="l" r="r" t="t"/>
              <a:pathLst>
                <a:path extrusionOk="0" h="2046" w="2238">
                  <a:moveTo>
                    <a:pt x="62" y="1"/>
                  </a:moveTo>
                  <a:lnTo>
                    <a:pt x="1" y="32"/>
                  </a:lnTo>
                  <a:cubicBezTo>
                    <a:pt x="224" y="1023"/>
                    <a:pt x="769" y="1538"/>
                    <a:pt x="1277" y="1792"/>
                  </a:cubicBezTo>
                  <a:cubicBezTo>
                    <a:pt x="1792" y="2045"/>
                    <a:pt x="2237" y="2045"/>
                    <a:pt x="2237" y="2045"/>
                  </a:cubicBezTo>
                  <a:lnTo>
                    <a:pt x="2237" y="1984"/>
                  </a:lnTo>
                  <a:cubicBezTo>
                    <a:pt x="2237" y="1984"/>
                    <a:pt x="1792" y="1984"/>
                    <a:pt x="1315" y="1730"/>
                  </a:cubicBezTo>
                  <a:cubicBezTo>
                    <a:pt x="831" y="1469"/>
                    <a:pt x="285" y="992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4"/>
            <p:cNvSpPr/>
            <p:nvPr/>
          </p:nvSpPr>
          <p:spPr>
            <a:xfrm>
              <a:off x="2209937" y="4041080"/>
              <a:ext cx="129395" cy="14288"/>
            </a:xfrm>
            <a:custGeom>
              <a:rect b="b" l="l" r="r" t="t"/>
              <a:pathLst>
                <a:path extrusionOk="0" h="124" w="1123">
                  <a:moveTo>
                    <a:pt x="0" y="1"/>
                  </a:moveTo>
                  <a:lnTo>
                    <a:pt x="0" y="62"/>
                  </a:lnTo>
                  <a:cubicBezTo>
                    <a:pt x="0" y="62"/>
                    <a:pt x="323" y="124"/>
                    <a:pt x="769" y="124"/>
                  </a:cubicBezTo>
                  <a:cubicBezTo>
                    <a:pt x="861" y="124"/>
                    <a:pt x="992" y="124"/>
                    <a:pt x="1122" y="93"/>
                  </a:cubicBezTo>
                  <a:lnTo>
                    <a:pt x="1092" y="32"/>
                  </a:lnTo>
                  <a:cubicBezTo>
                    <a:pt x="992" y="62"/>
                    <a:pt x="861" y="62"/>
                    <a:pt x="769" y="62"/>
                  </a:cubicBezTo>
                  <a:cubicBezTo>
                    <a:pt x="546" y="62"/>
                    <a:pt x="354" y="32"/>
                    <a:pt x="223" y="32"/>
                  </a:cubicBezTo>
                  <a:cubicBezTo>
                    <a:pt x="162" y="1"/>
                    <a:pt x="93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4"/>
            <p:cNvSpPr/>
            <p:nvPr/>
          </p:nvSpPr>
          <p:spPr>
            <a:xfrm>
              <a:off x="1940660" y="4007435"/>
              <a:ext cx="92293" cy="22238"/>
            </a:xfrm>
            <a:custGeom>
              <a:rect b="b" l="l" r="r" t="t"/>
              <a:pathLst>
                <a:path extrusionOk="0" h="193" w="801">
                  <a:moveTo>
                    <a:pt x="1" y="1"/>
                  </a:moveTo>
                  <a:lnTo>
                    <a:pt x="1" y="62"/>
                  </a:lnTo>
                  <a:cubicBezTo>
                    <a:pt x="1" y="62"/>
                    <a:pt x="447" y="193"/>
                    <a:pt x="770" y="193"/>
                  </a:cubicBezTo>
                  <a:lnTo>
                    <a:pt x="800" y="193"/>
                  </a:lnTo>
                  <a:lnTo>
                    <a:pt x="800" y="131"/>
                  </a:lnTo>
                  <a:lnTo>
                    <a:pt x="770" y="131"/>
                  </a:lnTo>
                  <a:cubicBezTo>
                    <a:pt x="639" y="131"/>
                    <a:pt x="447" y="101"/>
                    <a:pt x="285" y="62"/>
                  </a:cubicBezTo>
                  <a:cubicBezTo>
                    <a:pt x="193" y="32"/>
                    <a:pt x="124" y="32"/>
                    <a:pt x="93" y="32"/>
                  </a:cubicBezTo>
                  <a:cubicBezTo>
                    <a:pt x="3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4"/>
            <p:cNvSpPr/>
            <p:nvPr/>
          </p:nvSpPr>
          <p:spPr>
            <a:xfrm>
              <a:off x="2656197" y="4642429"/>
              <a:ext cx="269390" cy="7144"/>
            </a:xfrm>
            <a:custGeom>
              <a:rect b="b" l="l" r="r" t="t"/>
              <a:pathLst>
                <a:path extrusionOk="0" h="62" w="2338">
                  <a:moveTo>
                    <a:pt x="1" y="0"/>
                  </a:moveTo>
                  <a:lnTo>
                    <a:pt x="1" y="62"/>
                  </a:lnTo>
                  <a:lnTo>
                    <a:pt x="2337" y="62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4"/>
            <p:cNvSpPr/>
            <p:nvPr/>
          </p:nvSpPr>
          <p:spPr>
            <a:xfrm>
              <a:off x="3136218" y="3424753"/>
              <a:ext cx="107272" cy="95752"/>
            </a:xfrm>
            <a:custGeom>
              <a:rect b="b" l="l" r="r" t="t"/>
              <a:pathLst>
                <a:path extrusionOk="0" h="831" w="931">
                  <a:moveTo>
                    <a:pt x="800" y="1"/>
                  </a:moveTo>
                  <a:lnTo>
                    <a:pt x="0" y="639"/>
                  </a:lnTo>
                  <a:lnTo>
                    <a:pt x="123" y="831"/>
                  </a:lnTo>
                  <a:lnTo>
                    <a:pt x="930" y="162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3202586" y="3289251"/>
              <a:ext cx="195878" cy="183438"/>
            </a:xfrm>
            <a:custGeom>
              <a:rect b="b" l="l" r="r" t="t"/>
              <a:pathLst>
                <a:path extrusionOk="0" h="1592" w="1700">
                  <a:moveTo>
                    <a:pt x="800" y="185"/>
                  </a:moveTo>
                  <a:cubicBezTo>
                    <a:pt x="961" y="185"/>
                    <a:pt x="1123" y="216"/>
                    <a:pt x="1246" y="339"/>
                  </a:cubicBezTo>
                  <a:cubicBezTo>
                    <a:pt x="1507" y="570"/>
                    <a:pt x="1507" y="985"/>
                    <a:pt x="1276" y="1238"/>
                  </a:cubicBezTo>
                  <a:cubicBezTo>
                    <a:pt x="1146" y="1369"/>
                    <a:pt x="980" y="1433"/>
                    <a:pt x="815" y="1433"/>
                  </a:cubicBezTo>
                  <a:cubicBezTo>
                    <a:pt x="661" y="1433"/>
                    <a:pt x="508" y="1377"/>
                    <a:pt x="385" y="1269"/>
                  </a:cubicBezTo>
                  <a:cubicBezTo>
                    <a:pt x="254" y="1146"/>
                    <a:pt x="193" y="985"/>
                    <a:pt x="193" y="823"/>
                  </a:cubicBezTo>
                  <a:cubicBezTo>
                    <a:pt x="193" y="662"/>
                    <a:pt x="224" y="501"/>
                    <a:pt x="354" y="378"/>
                  </a:cubicBezTo>
                  <a:cubicBezTo>
                    <a:pt x="477" y="247"/>
                    <a:pt x="639" y="185"/>
                    <a:pt x="800" y="185"/>
                  </a:cubicBezTo>
                  <a:close/>
                  <a:moveTo>
                    <a:pt x="800" y="1"/>
                  </a:moveTo>
                  <a:cubicBezTo>
                    <a:pt x="595" y="1"/>
                    <a:pt x="389" y="81"/>
                    <a:pt x="224" y="247"/>
                  </a:cubicBezTo>
                  <a:cubicBezTo>
                    <a:pt x="93" y="408"/>
                    <a:pt x="1" y="631"/>
                    <a:pt x="1" y="823"/>
                  </a:cubicBezTo>
                  <a:cubicBezTo>
                    <a:pt x="31" y="1046"/>
                    <a:pt x="93" y="1238"/>
                    <a:pt x="254" y="1400"/>
                  </a:cubicBezTo>
                  <a:cubicBezTo>
                    <a:pt x="416" y="1530"/>
                    <a:pt x="639" y="1592"/>
                    <a:pt x="831" y="1592"/>
                  </a:cubicBezTo>
                  <a:cubicBezTo>
                    <a:pt x="1023" y="1592"/>
                    <a:pt x="1246" y="1492"/>
                    <a:pt x="1376" y="1338"/>
                  </a:cubicBezTo>
                  <a:cubicBezTo>
                    <a:pt x="1699" y="1015"/>
                    <a:pt x="1661" y="531"/>
                    <a:pt x="1346" y="216"/>
                  </a:cubicBezTo>
                  <a:cubicBezTo>
                    <a:pt x="1188" y="74"/>
                    <a:pt x="994" y="1"/>
                    <a:pt x="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3069734" y="3443419"/>
              <a:ext cx="147139" cy="126747"/>
            </a:xfrm>
            <a:custGeom>
              <a:rect b="b" l="l" r="r" t="t"/>
              <a:pathLst>
                <a:path extrusionOk="0" h="1100" w="1277">
                  <a:moveTo>
                    <a:pt x="1084" y="0"/>
                  </a:moveTo>
                  <a:lnTo>
                    <a:pt x="93" y="800"/>
                  </a:lnTo>
                  <a:cubicBezTo>
                    <a:pt x="32" y="861"/>
                    <a:pt x="1" y="961"/>
                    <a:pt x="62" y="1053"/>
                  </a:cubicBezTo>
                  <a:cubicBezTo>
                    <a:pt x="78" y="1084"/>
                    <a:pt x="118" y="1099"/>
                    <a:pt x="162" y="1099"/>
                  </a:cubicBezTo>
                  <a:cubicBezTo>
                    <a:pt x="206" y="1099"/>
                    <a:pt x="254" y="1084"/>
                    <a:pt x="285" y="1053"/>
                  </a:cubicBezTo>
                  <a:lnTo>
                    <a:pt x="1277" y="25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2940453" y="3469114"/>
              <a:ext cx="272847" cy="195767"/>
            </a:xfrm>
            <a:custGeom>
              <a:rect b="b" l="l" r="r" t="t"/>
              <a:pathLst>
                <a:path extrusionOk="0" h="1699" w="2368">
                  <a:moveTo>
                    <a:pt x="1599" y="0"/>
                  </a:moveTo>
                  <a:cubicBezTo>
                    <a:pt x="1407" y="0"/>
                    <a:pt x="900" y="415"/>
                    <a:pt x="900" y="415"/>
                  </a:cubicBezTo>
                  <a:lnTo>
                    <a:pt x="1" y="669"/>
                  </a:lnTo>
                  <a:lnTo>
                    <a:pt x="254" y="1699"/>
                  </a:lnTo>
                  <a:cubicBezTo>
                    <a:pt x="254" y="1699"/>
                    <a:pt x="1891" y="1245"/>
                    <a:pt x="2053" y="1184"/>
                  </a:cubicBezTo>
                  <a:cubicBezTo>
                    <a:pt x="2145" y="1122"/>
                    <a:pt x="2245" y="1022"/>
                    <a:pt x="2176" y="930"/>
                  </a:cubicBezTo>
                  <a:cubicBezTo>
                    <a:pt x="2276" y="830"/>
                    <a:pt x="2276" y="699"/>
                    <a:pt x="2206" y="699"/>
                  </a:cubicBezTo>
                  <a:cubicBezTo>
                    <a:pt x="2368" y="577"/>
                    <a:pt x="2306" y="446"/>
                    <a:pt x="2206" y="446"/>
                  </a:cubicBezTo>
                  <a:cubicBezTo>
                    <a:pt x="2368" y="254"/>
                    <a:pt x="2145" y="254"/>
                    <a:pt x="2145" y="254"/>
                  </a:cubicBezTo>
                  <a:lnTo>
                    <a:pt x="2014" y="354"/>
                  </a:lnTo>
                  <a:cubicBezTo>
                    <a:pt x="1988" y="380"/>
                    <a:pt x="1957" y="389"/>
                    <a:pt x="1924" y="389"/>
                  </a:cubicBezTo>
                  <a:cubicBezTo>
                    <a:pt x="1879" y="389"/>
                    <a:pt x="1831" y="371"/>
                    <a:pt x="1791" y="354"/>
                  </a:cubicBezTo>
                  <a:lnTo>
                    <a:pt x="1791" y="315"/>
                  </a:lnTo>
                  <a:cubicBezTo>
                    <a:pt x="1730" y="254"/>
                    <a:pt x="1730" y="162"/>
                    <a:pt x="1791" y="92"/>
                  </a:cubicBezTo>
                  <a:lnTo>
                    <a:pt x="1861" y="62"/>
                  </a:lnTo>
                  <a:cubicBezTo>
                    <a:pt x="1861" y="62"/>
                    <a:pt x="1822" y="0"/>
                    <a:pt x="15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1937203" y="3199838"/>
              <a:ext cx="737770" cy="797127"/>
            </a:xfrm>
            <a:custGeom>
              <a:rect b="b" l="l" r="r" t="t"/>
              <a:pathLst>
                <a:path extrusionOk="0" h="6918" w="6403">
                  <a:moveTo>
                    <a:pt x="4035" y="1"/>
                  </a:moveTo>
                  <a:cubicBezTo>
                    <a:pt x="3459" y="154"/>
                    <a:pt x="2498" y="731"/>
                    <a:pt x="1922" y="1853"/>
                  </a:cubicBezTo>
                  <a:cubicBezTo>
                    <a:pt x="669" y="4258"/>
                    <a:pt x="0" y="6433"/>
                    <a:pt x="0" y="6433"/>
                  </a:cubicBezTo>
                  <a:cubicBezTo>
                    <a:pt x="0" y="6433"/>
                    <a:pt x="2144" y="6918"/>
                    <a:pt x="4927" y="6918"/>
                  </a:cubicBezTo>
                  <a:cubicBezTo>
                    <a:pt x="5764" y="2783"/>
                    <a:pt x="6402" y="2268"/>
                    <a:pt x="5249" y="669"/>
                  </a:cubicBezTo>
                  <a:lnTo>
                    <a:pt x="40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2335646" y="3276922"/>
              <a:ext cx="715647" cy="516093"/>
            </a:xfrm>
            <a:custGeom>
              <a:rect b="b" l="l" r="r" t="t"/>
              <a:pathLst>
                <a:path extrusionOk="0" h="4479" w="6211">
                  <a:moveTo>
                    <a:pt x="1791" y="0"/>
                  </a:moveTo>
                  <a:lnTo>
                    <a:pt x="1" y="1791"/>
                  </a:lnTo>
                  <a:cubicBezTo>
                    <a:pt x="1" y="1791"/>
                    <a:pt x="1538" y="4327"/>
                    <a:pt x="2368" y="4450"/>
                  </a:cubicBezTo>
                  <a:cubicBezTo>
                    <a:pt x="2506" y="4469"/>
                    <a:pt x="2655" y="4478"/>
                    <a:pt x="2812" y="4478"/>
                  </a:cubicBezTo>
                  <a:cubicBezTo>
                    <a:pt x="4214" y="4478"/>
                    <a:pt x="6210" y="3782"/>
                    <a:pt x="6210" y="3782"/>
                  </a:cubicBezTo>
                  <a:lnTo>
                    <a:pt x="5957" y="2114"/>
                  </a:lnTo>
                  <a:cubicBezTo>
                    <a:pt x="5957" y="2114"/>
                    <a:pt x="3648" y="2413"/>
                    <a:pt x="3182" y="2413"/>
                  </a:cubicBezTo>
                  <a:cubicBezTo>
                    <a:pt x="3142" y="2413"/>
                    <a:pt x="3115" y="2411"/>
                    <a:pt x="3106" y="2406"/>
                  </a:cubicBezTo>
                  <a:cubicBezTo>
                    <a:pt x="2721" y="2175"/>
                    <a:pt x="1791" y="0"/>
                    <a:pt x="1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2349818" y="3505409"/>
              <a:ext cx="210857" cy="262252"/>
            </a:xfrm>
            <a:custGeom>
              <a:rect b="b" l="l" r="r" t="t"/>
              <a:pathLst>
                <a:path extrusionOk="0" h="2276" w="1830">
                  <a:moveTo>
                    <a:pt x="70" y="0"/>
                  </a:moveTo>
                  <a:lnTo>
                    <a:pt x="1" y="39"/>
                  </a:lnTo>
                  <a:cubicBezTo>
                    <a:pt x="738" y="1384"/>
                    <a:pt x="1799" y="2275"/>
                    <a:pt x="1799" y="2275"/>
                  </a:cubicBezTo>
                  <a:lnTo>
                    <a:pt x="1830" y="2214"/>
                  </a:lnTo>
                  <a:cubicBezTo>
                    <a:pt x="1830" y="2214"/>
                    <a:pt x="1799" y="2214"/>
                    <a:pt x="1761" y="2183"/>
                  </a:cubicBezTo>
                  <a:cubicBezTo>
                    <a:pt x="1568" y="1991"/>
                    <a:pt x="677" y="1191"/>
                    <a:pt x="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5"/>
          <p:cNvSpPr txBox="1"/>
          <p:nvPr>
            <p:ph type="title"/>
          </p:nvPr>
        </p:nvSpPr>
        <p:spPr>
          <a:xfrm>
            <a:off x="-552675" y="151150"/>
            <a:ext cx="23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기획배경</a:t>
            </a:r>
            <a:endParaRPr sz="2400"/>
          </a:p>
        </p:txBody>
      </p:sp>
      <p:sp>
        <p:nvSpPr>
          <p:cNvPr id="1804" name="Google Shape;1804;p35"/>
          <p:cNvSpPr txBox="1"/>
          <p:nvPr>
            <p:ph idx="4294967295" type="ctrTitle"/>
          </p:nvPr>
        </p:nvSpPr>
        <p:spPr>
          <a:xfrm flipH="1">
            <a:off x="925800" y="1372150"/>
            <a:ext cx="35598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‘첵스나라 부정선거’ 논란</a:t>
            </a:r>
            <a:endParaRPr/>
          </a:p>
        </p:txBody>
      </p:sp>
      <p:sp>
        <p:nvSpPr>
          <p:cNvPr id="1805" name="Google Shape;1805;p35"/>
          <p:cNvSpPr txBox="1"/>
          <p:nvPr/>
        </p:nvSpPr>
        <p:spPr>
          <a:xfrm>
            <a:off x="1025700" y="2209475"/>
            <a:ext cx="33600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727"/>
              </a:buClr>
              <a:buSzPts val="1400"/>
              <a:buFont typeface="Bebas Neue"/>
              <a:buChar char="●"/>
            </a:pPr>
            <a:r>
              <a:rPr lang="en">
                <a:solidFill>
                  <a:srgbClr val="263238"/>
                </a:solidFill>
                <a:latin typeface="Bebas Neue"/>
                <a:ea typeface="Bebas Neue"/>
                <a:cs typeface="Bebas Neue"/>
                <a:sym typeface="Bebas Neue"/>
              </a:rPr>
              <a:t>농심켈로그 홈페이지에서 실시한온라인 투표</a:t>
            </a:r>
            <a:endParaRPr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727"/>
              </a:buClr>
              <a:buSzPts val="1400"/>
              <a:buFont typeface="Bebas Neue"/>
              <a:buChar char="●"/>
            </a:pPr>
            <a:r>
              <a:rPr lang="en">
                <a:solidFill>
                  <a:srgbClr val="263238"/>
                </a:solidFill>
                <a:latin typeface="Bebas Neue"/>
                <a:ea typeface="Bebas Neue"/>
                <a:cs typeface="Bebas Neue"/>
                <a:sym typeface="Bebas Neue"/>
              </a:rPr>
              <a:t>농심켈로그는 정보보안업체를 동원해 차카의 표를 약 4만 7천  표 삭제 </a:t>
            </a:r>
            <a:endParaRPr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806" name="Google Shape;18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600" y="1485175"/>
            <a:ext cx="4663800" cy="281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6"/>
          <p:cNvSpPr txBox="1"/>
          <p:nvPr>
            <p:ph type="title"/>
          </p:nvPr>
        </p:nvSpPr>
        <p:spPr>
          <a:xfrm>
            <a:off x="-552675" y="151150"/>
            <a:ext cx="23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</a:t>
            </a:r>
            <a:r>
              <a:rPr lang="en" sz="2400"/>
              <a:t>기획배경</a:t>
            </a:r>
            <a:endParaRPr sz="2400"/>
          </a:p>
        </p:txBody>
      </p:sp>
      <p:pic>
        <p:nvPicPr>
          <p:cNvPr id="1812" name="Google Shape;18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375" y="1276575"/>
            <a:ext cx="4290151" cy="31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36"/>
          <p:cNvSpPr txBox="1"/>
          <p:nvPr>
            <p:ph idx="4294967295" type="ctrTitle"/>
          </p:nvPr>
        </p:nvSpPr>
        <p:spPr>
          <a:xfrm flipH="1">
            <a:off x="4961275" y="1372150"/>
            <a:ext cx="38895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프로듀스 101 투표조작사건</a:t>
            </a:r>
            <a:endParaRPr/>
          </a:p>
        </p:txBody>
      </p:sp>
      <p:sp>
        <p:nvSpPr>
          <p:cNvPr id="1814" name="Google Shape;1814;p36"/>
          <p:cNvSpPr txBox="1"/>
          <p:nvPr/>
        </p:nvSpPr>
        <p:spPr>
          <a:xfrm>
            <a:off x="4961275" y="2559275"/>
            <a:ext cx="33600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727"/>
              </a:buClr>
              <a:buSzPts val="1400"/>
              <a:buFont typeface="Bebas Neue"/>
              <a:buChar char="●"/>
            </a:pPr>
            <a:r>
              <a:rPr lang="en">
                <a:solidFill>
                  <a:srgbClr val="263238"/>
                </a:solidFill>
                <a:latin typeface="Bebas Neue"/>
                <a:ea typeface="Bebas Neue"/>
                <a:cs typeface="Bebas Neue"/>
                <a:sym typeface="Bebas Neue"/>
              </a:rPr>
              <a:t>프로듀스101의 투표결과를 조작한 혐의로 실형 선고</a:t>
            </a:r>
            <a:endParaRPr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727"/>
              </a:buClr>
              <a:buSzPts val="1400"/>
              <a:buFont typeface="Bebas Neue"/>
              <a:buChar char="●"/>
            </a:pPr>
            <a:r>
              <a:rPr lang="en">
                <a:solidFill>
                  <a:srgbClr val="263238"/>
                </a:solidFill>
                <a:latin typeface="Bebas Neue"/>
                <a:ea typeface="Bebas Neue"/>
                <a:cs typeface="Bebas Neue"/>
                <a:sym typeface="Bebas Neue"/>
              </a:rPr>
              <a:t>투표 현황과 투표 결과를 투명하게 보여 줄 시스템의 필요성 대두 </a:t>
            </a:r>
            <a:endParaRPr>
              <a:solidFill>
                <a:srgbClr val="26323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7"/>
          <p:cNvSpPr txBox="1"/>
          <p:nvPr>
            <p:ph type="title"/>
          </p:nvPr>
        </p:nvSpPr>
        <p:spPr>
          <a:xfrm>
            <a:off x="485050" y="337875"/>
            <a:ext cx="77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서비스 소개</a:t>
            </a:r>
            <a:endParaRPr/>
          </a:p>
        </p:txBody>
      </p:sp>
      <p:pic>
        <p:nvPicPr>
          <p:cNvPr id="1820" name="Google Shape;18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50" y="1017725"/>
            <a:ext cx="6946800" cy="3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38"/>
          <p:cNvSpPr txBox="1"/>
          <p:nvPr>
            <p:ph type="title"/>
          </p:nvPr>
        </p:nvSpPr>
        <p:spPr>
          <a:xfrm>
            <a:off x="1361825" y="2484925"/>
            <a:ext cx="4257900" cy="7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블록체인 이란?</a:t>
            </a:r>
            <a:endParaRPr/>
          </a:p>
        </p:txBody>
      </p:sp>
      <p:sp>
        <p:nvSpPr>
          <p:cNvPr id="1826" name="Google Shape;1826;p38"/>
          <p:cNvSpPr txBox="1"/>
          <p:nvPr>
            <p:ph idx="2" type="title"/>
          </p:nvPr>
        </p:nvSpPr>
        <p:spPr>
          <a:xfrm>
            <a:off x="1361825" y="1491425"/>
            <a:ext cx="1907700" cy="9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827" name="Google Shape;1827;p38"/>
          <p:cNvGrpSpPr/>
          <p:nvPr/>
        </p:nvGrpSpPr>
        <p:grpSpPr>
          <a:xfrm>
            <a:off x="3269537" y="773924"/>
            <a:ext cx="5121988" cy="4093359"/>
            <a:chOff x="3269537" y="773924"/>
            <a:chExt cx="5121988" cy="4093359"/>
          </a:xfrm>
        </p:grpSpPr>
        <p:sp>
          <p:nvSpPr>
            <p:cNvPr id="1828" name="Google Shape;1828;p38"/>
            <p:cNvSpPr/>
            <p:nvPr/>
          </p:nvSpPr>
          <p:spPr>
            <a:xfrm flipH="1">
              <a:off x="7572509" y="2039889"/>
              <a:ext cx="54609" cy="54509"/>
            </a:xfrm>
            <a:custGeom>
              <a:rect b="b" l="l" r="r" t="t"/>
              <a:pathLst>
                <a:path extrusionOk="0" h="539" w="540">
                  <a:moveTo>
                    <a:pt x="270" y="100"/>
                  </a:moveTo>
                  <a:cubicBezTo>
                    <a:pt x="370" y="100"/>
                    <a:pt x="440" y="170"/>
                    <a:pt x="440" y="270"/>
                  </a:cubicBezTo>
                  <a:cubicBezTo>
                    <a:pt x="440" y="369"/>
                    <a:pt x="370" y="439"/>
                    <a:pt x="270" y="439"/>
                  </a:cubicBezTo>
                  <a:cubicBezTo>
                    <a:pt x="171" y="439"/>
                    <a:pt x="100" y="369"/>
                    <a:pt x="100" y="270"/>
                  </a:cubicBezTo>
                  <a:cubicBezTo>
                    <a:pt x="100" y="170"/>
                    <a:pt x="171" y="100"/>
                    <a:pt x="270" y="100"/>
                  </a:cubicBezTo>
                  <a:close/>
                  <a:moveTo>
                    <a:pt x="270" y="0"/>
                  </a:moveTo>
                  <a:cubicBezTo>
                    <a:pt x="124" y="0"/>
                    <a:pt x="1" y="123"/>
                    <a:pt x="1" y="270"/>
                  </a:cubicBezTo>
                  <a:cubicBezTo>
                    <a:pt x="1" y="416"/>
                    <a:pt x="124" y="539"/>
                    <a:pt x="270" y="539"/>
                  </a:cubicBezTo>
                  <a:cubicBezTo>
                    <a:pt x="417" y="539"/>
                    <a:pt x="540" y="416"/>
                    <a:pt x="540" y="270"/>
                  </a:cubicBezTo>
                  <a:cubicBezTo>
                    <a:pt x="540" y="123"/>
                    <a:pt x="417" y="0"/>
                    <a:pt x="270" y="0"/>
                  </a:cubicBezTo>
                  <a:close/>
                </a:path>
              </a:pathLst>
            </a:custGeom>
            <a:solidFill>
              <a:srgbClr val="CD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 flipH="1">
              <a:off x="5238433" y="1447800"/>
              <a:ext cx="54609" cy="54509"/>
            </a:xfrm>
            <a:custGeom>
              <a:rect b="b" l="l" r="r" t="t"/>
              <a:pathLst>
                <a:path extrusionOk="0" h="539" w="540">
                  <a:moveTo>
                    <a:pt x="270" y="100"/>
                  </a:moveTo>
                  <a:cubicBezTo>
                    <a:pt x="364" y="100"/>
                    <a:pt x="440" y="170"/>
                    <a:pt x="440" y="269"/>
                  </a:cubicBezTo>
                  <a:cubicBezTo>
                    <a:pt x="440" y="369"/>
                    <a:pt x="364" y="439"/>
                    <a:pt x="270" y="439"/>
                  </a:cubicBezTo>
                  <a:cubicBezTo>
                    <a:pt x="171" y="439"/>
                    <a:pt x="100" y="369"/>
                    <a:pt x="100" y="269"/>
                  </a:cubicBezTo>
                  <a:cubicBezTo>
                    <a:pt x="100" y="170"/>
                    <a:pt x="171" y="100"/>
                    <a:pt x="270" y="100"/>
                  </a:cubicBezTo>
                  <a:close/>
                  <a:moveTo>
                    <a:pt x="270" y="0"/>
                  </a:moveTo>
                  <a:cubicBezTo>
                    <a:pt x="124" y="0"/>
                    <a:pt x="1" y="123"/>
                    <a:pt x="1" y="269"/>
                  </a:cubicBezTo>
                  <a:cubicBezTo>
                    <a:pt x="1" y="416"/>
                    <a:pt x="124" y="539"/>
                    <a:pt x="270" y="539"/>
                  </a:cubicBezTo>
                  <a:cubicBezTo>
                    <a:pt x="417" y="539"/>
                    <a:pt x="540" y="416"/>
                    <a:pt x="540" y="269"/>
                  </a:cubicBezTo>
                  <a:cubicBezTo>
                    <a:pt x="540" y="123"/>
                    <a:pt x="417" y="0"/>
                    <a:pt x="270" y="0"/>
                  </a:cubicBezTo>
                  <a:close/>
                </a:path>
              </a:pathLst>
            </a:custGeom>
            <a:solidFill>
              <a:srgbClr val="CD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8"/>
            <p:cNvSpPr/>
            <p:nvPr/>
          </p:nvSpPr>
          <p:spPr>
            <a:xfrm flipH="1">
              <a:off x="7350438" y="1549026"/>
              <a:ext cx="10214" cy="69375"/>
            </a:xfrm>
            <a:custGeom>
              <a:rect b="b" l="l" r="r" t="t"/>
              <a:pathLst>
                <a:path extrusionOk="0" h="686" w="101">
                  <a:moveTo>
                    <a:pt x="1" y="0"/>
                  </a:moveTo>
                  <a:lnTo>
                    <a:pt x="1" y="685"/>
                  </a:lnTo>
                  <a:lnTo>
                    <a:pt x="100" y="68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CD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8"/>
            <p:cNvSpPr/>
            <p:nvPr/>
          </p:nvSpPr>
          <p:spPr>
            <a:xfrm flipH="1">
              <a:off x="7320909" y="1578656"/>
              <a:ext cx="69373" cy="10113"/>
            </a:xfrm>
            <a:custGeom>
              <a:rect b="b" l="l" r="r" t="t"/>
              <a:pathLst>
                <a:path extrusionOk="0" h="100" w="686">
                  <a:moveTo>
                    <a:pt x="1" y="0"/>
                  </a:moveTo>
                  <a:lnTo>
                    <a:pt x="1" y="100"/>
                  </a:lnTo>
                  <a:lnTo>
                    <a:pt x="686" y="100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CD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 flipH="1">
              <a:off x="7594960" y="2999669"/>
              <a:ext cx="9607" cy="66442"/>
            </a:xfrm>
            <a:custGeom>
              <a:rect b="b" l="l" r="r" t="t"/>
              <a:pathLst>
                <a:path extrusionOk="0" h="657" w="95">
                  <a:moveTo>
                    <a:pt x="0" y="0"/>
                  </a:moveTo>
                  <a:lnTo>
                    <a:pt x="0" y="656"/>
                  </a:lnTo>
                  <a:lnTo>
                    <a:pt x="94" y="65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CD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 flipH="1">
              <a:off x="7565430" y="3026872"/>
              <a:ext cx="68767" cy="9607"/>
            </a:xfrm>
            <a:custGeom>
              <a:rect b="b" l="l" r="r" t="t"/>
              <a:pathLst>
                <a:path extrusionOk="0" h="95" w="680">
                  <a:moveTo>
                    <a:pt x="1" y="1"/>
                  </a:moveTo>
                  <a:lnTo>
                    <a:pt x="1" y="94"/>
                  </a:lnTo>
                  <a:lnTo>
                    <a:pt x="680" y="9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CD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8"/>
            <p:cNvSpPr/>
            <p:nvPr/>
          </p:nvSpPr>
          <p:spPr>
            <a:xfrm flipH="1">
              <a:off x="5472949" y="1276740"/>
              <a:ext cx="292366" cy="354942"/>
            </a:xfrm>
            <a:custGeom>
              <a:rect b="b" l="l" r="r" t="t"/>
              <a:pathLst>
                <a:path extrusionOk="0" h="3462" w="2852">
                  <a:moveTo>
                    <a:pt x="1412" y="1"/>
                  </a:moveTo>
                  <a:cubicBezTo>
                    <a:pt x="633" y="1"/>
                    <a:pt x="0" y="633"/>
                    <a:pt x="0" y="1412"/>
                  </a:cubicBezTo>
                  <a:cubicBezTo>
                    <a:pt x="0" y="1728"/>
                    <a:pt x="94" y="2021"/>
                    <a:pt x="270" y="2267"/>
                  </a:cubicBezTo>
                  <a:cubicBezTo>
                    <a:pt x="463" y="2583"/>
                    <a:pt x="1002" y="2928"/>
                    <a:pt x="1002" y="3121"/>
                  </a:cubicBezTo>
                  <a:lnTo>
                    <a:pt x="1002" y="3367"/>
                  </a:lnTo>
                  <a:cubicBezTo>
                    <a:pt x="1002" y="3414"/>
                    <a:pt x="1049" y="3461"/>
                    <a:pt x="1095" y="3461"/>
                  </a:cubicBezTo>
                  <a:lnTo>
                    <a:pt x="1757" y="3461"/>
                  </a:lnTo>
                  <a:cubicBezTo>
                    <a:pt x="1804" y="3461"/>
                    <a:pt x="1851" y="3414"/>
                    <a:pt x="1851" y="3367"/>
                  </a:cubicBezTo>
                  <a:lnTo>
                    <a:pt x="1851" y="3121"/>
                  </a:lnTo>
                  <a:cubicBezTo>
                    <a:pt x="1851" y="2928"/>
                    <a:pt x="2389" y="2583"/>
                    <a:pt x="2583" y="2267"/>
                  </a:cubicBezTo>
                  <a:cubicBezTo>
                    <a:pt x="2758" y="2021"/>
                    <a:pt x="2852" y="1728"/>
                    <a:pt x="2852" y="1412"/>
                  </a:cubicBezTo>
                  <a:cubicBezTo>
                    <a:pt x="2852" y="633"/>
                    <a:pt x="2220" y="1"/>
                    <a:pt x="14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8"/>
            <p:cNvSpPr/>
            <p:nvPr/>
          </p:nvSpPr>
          <p:spPr>
            <a:xfrm flipH="1">
              <a:off x="5467515" y="1271409"/>
              <a:ext cx="303232" cy="365604"/>
            </a:xfrm>
            <a:custGeom>
              <a:rect b="b" l="l" r="r" t="t"/>
              <a:pathLst>
                <a:path extrusionOk="0" h="3566" w="2958">
                  <a:moveTo>
                    <a:pt x="1465" y="100"/>
                  </a:moveTo>
                  <a:cubicBezTo>
                    <a:pt x="1857" y="100"/>
                    <a:pt x="2196" y="246"/>
                    <a:pt x="2466" y="492"/>
                  </a:cubicBezTo>
                  <a:cubicBezTo>
                    <a:pt x="2712" y="755"/>
                    <a:pt x="2858" y="1101"/>
                    <a:pt x="2858" y="1464"/>
                  </a:cubicBezTo>
                  <a:cubicBezTo>
                    <a:pt x="2858" y="1780"/>
                    <a:pt x="2759" y="2049"/>
                    <a:pt x="2589" y="2295"/>
                  </a:cubicBezTo>
                  <a:cubicBezTo>
                    <a:pt x="2489" y="2442"/>
                    <a:pt x="2319" y="2611"/>
                    <a:pt x="2150" y="2758"/>
                  </a:cubicBezTo>
                  <a:cubicBezTo>
                    <a:pt x="2079" y="2834"/>
                    <a:pt x="2003" y="2904"/>
                    <a:pt x="1956" y="2980"/>
                  </a:cubicBezTo>
                  <a:cubicBezTo>
                    <a:pt x="1880" y="3051"/>
                    <a:pt x="1857" y="3097"/>
                    <a:pt x="1857" y="3173"/>
                  </a:cubicBezTo>
                  <a:lnTo>
                    <a:pt x="1857" y="3419"/>
                  </a:lnTo>
                  <a:cubicBezTo>
                    <a:pt x="1857" y="3443"/>
                    <a:pt x="1833" y="3466"/>
                    <a:pt x="1810" y="3466"/>
                  </a:cubicBezTo>
                  <a:lnTo>
                    <a:pt x="1148" y="3466"/>
                  </a:lnTo>
                  <a:cubicBezTo>
                    <a:pt x="1125" y="3466"/>
                    <a:pt x="1102" y="3443"/>
                    <a:pt x="1102" y="3419"/>
                  </a:cubicBezTo>
                  <a:lnTo>
                    <a:pt x="1102" y="3173"/>
                  </a:lnTo>
                  <a:cubicBezTo>
                    <a:pt x="1102" y="3097"/>
                    <a:pt x="1055" y="3051"/>
                    <a:pt x="1002" y="2980"/>
                  </a:cubicBezTo>
                  <a:cubicBezTo>
                    <a:pt x="932" y="2857"/>
                    <a:pt x="809" y="2758"/>
                    <a:pt x="686" y="2635"/>
                  </a:cubicBezTo>
                  <a:cubicBezTo>
                    <a:pt x="563" y="2512"/>
                    <a:pt x="440" y="2395"/>
                    <a:pt x="370" y="2295"/>
                  </a:cubicBezTo>
                  <a:cubicBezTo>
                    <a:pt x="200" y="2049"/>
                    <a:pt x="100" y="1780"/>
                    <a:pt x="100" y="1464"/>
                  </a:cubicBezTo>
                  <a:cubicBezTo>
                    <a:pt x="100" y="1101"/>
                    <a:pt x="247" y="755"/>
                    <a:pt x="493" y="492"/>
                  </a:cubicBezTo>
                  <a:cubicBezTo>
                    <a:pt x="762" y="246"/>
                    <a:pt x="1102" y="100"/>
                    <a:pt x="1465" y="100"/>
                  </a:cubicBezTo>
                  <a:close/>
                  <a:moveTo>
                    <a:pt x="1465" y="0"/>
                  </a:moveTo>
                  <a:cubicBezTo>
                    <a:pt x="662" y="0"/>
                    <a:pt x="1" y="662"/>
                    <a:pt x="1" y="1464"/>
                  </a:cubicBezTo>
                  <a:cubicBezTo>
                    <a:pt x="1" y="1809"/>
                    <a:pt x="100" y="2102"/>
                    <a:pt x="270" y="2342"/>
                  </a:cubicBezTo>
                  <a:cubicBezTo>
                    <a:pt x="393" y="2512"/>
                    <a:pt x="563" y="2658"/>
                    <a:pt x="733" y="2834"/>
                  </a:cubicBezTo>
                  <a:cubicBezTo>
                    <a:pt x="809" y="2904"/>
                    <a:pt x="879" y="2980"/>
                    <a:pt x="932" y="3027"/>
                  </a:cubicBezTo>
                  <a:cubicBezTo>
                    <a:pt x="979" y="3097"/>
                    <a:pt x="1002" y="3150"/>
                    <a:pt x="1002" y="3173"/>
                  </a:cubicBezTo>
                  <a:lnTo>
                    <a:pt x="1002" y="3419"/>
                  </a:lnTo>
                  <a:cubicBezTo>
                    <a:pt x="1002" y="3490"/>
                    <a:pt x="1078" y="3566"/>
                    <a:pt x="1148" y="3566"/>
                  </a:cubicBezTo>
                  <a:lnTo>
                    <a:pt x="1810" y="3566"/>
                  </a:lnTo>
                  <a:cubicBezTo>
                    <a:pt x="1880" y="3566"/>
                    <a:pt x="1956" y="3490"/>
                    <a:pt x="1956" y="3419"/>
                  </a:cubicBezTo>
                  <a:lnTo>
                    <a:pt x="1956" y="3173"/>
                  </a:lnTo>
                  <a:cubicBezTo>
                    <a:pt x="1956" y="3150"/>
                    <a:pt x="1980" y="3097"/>
                    <a:pt x="2027" y="3027"/>
                  </a:cubicBezTo>
                  <a:cubicBezTo>
                    <a:pt x="2103" y="2928"/>
                    <a:pt x="2226" y="2834"/>
                    <a:pt x="2343" y="2711"/>
                  </a:cubicBezTo>
                  <a:cubicBezTo>
                    <a:pt x="2466" y="2588"/>
                    <a:pt x="2589" y="2465"/>
                    <a:pt x="2688" y="2342"/>
                  </a:cubicBezTo>
                  <a:cubicBezTo>
                    <a:pt x="2858" y="2102"/>
                    <a:pt x="2958" y="1809"/>
                    <a:pt x="2958" y="1464"/>
                  </a:cubicBezTo>
                  <a:cubicBezTo>
                    <a:pt x="2958" y="662"/>
                    <a:pt x="2296" y="0"/>
                    <a:pt x="14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8"/>
            <p:cNvSpPr/>
            <p:nvPr/>
          </p:nvSpPr>
          <p:spPr>
            <a:xfrm flipH="1">
              <a:off x="5530561" y="1424575"/>
              <a:ext cx="177142" cy="204640"/>
            </a:xfrm>
            <a:custGeom>
              <a:rect b="b" l="l" r="r" t="t"/>
              <a:pathLst>
                <a:path extrusionOk="0" h="1996" w="1728">
                  <a:moveTo>
                    <a:pt x="217" y="22"/>
                  </a:moveTo>
                  <a:cubicBezTo>
                    <a:pt x="241" y="22"/>
                    <a:pt x="264" y="22"/>
                    <a:pt x="293" y="46"/>
                  </a:cubicBezTo>
                  <a:cubicBezTo>
                    <a:pt x="387" y="69"/>
                    <a:pt x="463" y="140"/>
                    <a:pt x="533" y="263"/>
                  </a:cubicBezTo>
                  <a:cubicBezTo>
                    <a:pt x="586" y="386"/>
                    <a:pt x="633" y="608"/>
                    <a:pt x="656" y="848"/>
                  </a:cubicBezTo>
                  <a:cubicBezTo>
                    <a:pt x="241" y="778"/>
                    <a:pt x="71" y="555"/>
                    <a:pt x="24" y="339"/>
                  </a:cubicBezTo>
                  <a:cubicBezTo>
                    <a:pt x="24" y="216"/>
                    <a:pt x="47" y="93"/>
                    <a:pt x="118" y="46"/>
                  </a:cubicBezTo>
                  <a:cubicBezTo>
                    <a:pt x="147" y="46"/>
                    <a:pt x="194" y="22"/>
                    <a:pt x="217" y="22"/>
                  </a:cubicBezTo>
                  <a:close/>
                  <a:moveTo>
                    <a:pt x="1511" y="22"/>
                  </a:moveTo>
                  <a:cubicBezTo>
                    <a:pt x="1535" y="22"/>
                    <a:pt x="1581" y="46"/>
                    <a:pt x="1611" y="46"/>
                  </a:cubicBezTo>
                  <a:cubicBezTo>
                    <a:pt x="1681" y="93"/>
                    <a:pt x="1704" y="216"/>
                    <a:pt x="1704" y="339"/>
                  </a:cubicBezTo>
                  <a:cubicBezTo>
                    <a:pt x="1658" y="555"/>
                    <a:pt x="1488" y="778"/>
                    <a:pt x="1072" y="848"/>
                  </a:cubicBezTo>
                  <a:cubicBezTo>
                    <a:pt x="1095" y="608"/>
                    <a:pt x="1142" y="386"/>
                    <a:pt x="1195" y="263"/>
                  </a:cubicBezTo>
                  <a:cubicBezTo>
                    <a:pt x="1265" y="140"/>
                    <a:pt x="1341" y="69"/>
                    <a:pt x="1435" y="46"/>
                  </a:cubicBezTo>
                  <a:cubicBezTo>
                    <a:pt x="1464" y="22"/>
                    <a:pt x="1488" y="22"/>
                    <a:pt x="1511" y="22"/>
                  </a:cubicBezTo>
                  <a:close/>
                  <a:moveTo>
                    <a:pt x="197" y="1"/>
                  </a:moveTo>
                  <a:cubicBezTo>
                    <a:pt x="169" y="1"/>
                    <a:pt x="144" y="8"/>
                    <a:pt x="118" y="22"/>
                  </a:cubicBezTo>
                  <a:cubicBezTo>
                    <a:pt x="24" y="69"/>
                    <a:pt x="1" y="216"/>
                    <a:pt x="1" y="339"/>
                  </a:cubicBezTo>
                  <a:cubicBezTo>
                    <a:pt x="47" y="579"/>
                    <a:pt x="241" y="801"/>
                    <a:pt x="656" y="871"/>
                  </a:cubicBezTo>
                  <a:cubicBezTo>
                    <a:pt x="703" y="1387"/>
                    <a:pt x="680" y="1972"/>
                    <a:pt x="680" y="1996"/>
                  </a:cubicBezTo>
                  <a:lnTo>
                    <a:pt x="703" y="1996"/>
                  </a:lnTo>
                  <a:cubicBezTo>
                    <a:pt x="703" y="1949"/>
                    <a:pt x="732" y="1387"/>
                    <a:pt x="680" y="871"/>
                  </a:cubicBezTo>
                  <a:lnTo>
                    <a:pt x="1049" y="871"/>
                  </a:lnTo>
                  <a:cubicBezTo>
                    <a:pt x="996" y="1387"/>
                    <a:pt x="1025" y="1949"/>
                    <a:pt x="1025" y="1996"/>
                  </a:cubicBezTo>
                  <a:lnTo>
                    <a:pt x="1049" y="1996"/>
                  </a:lnTo>
                  <a:cubicBezTo>
                    <a:pt x="1049" y="1972"/>
                    <a:pt x="1025" y="1387"/>
                    <a:pt x="1072" y="871"/>
                  </a:cubicBezTo>
                  <a:cubicBezTo>
                    <a:pt x="1488" y="801"/>
                    <a:pt x="1681" y="579"/>
                    <a:pt x="1728" y="339"/>
                  </a:cubicBezTo>
                  <a:cubicBezTo>
                    <a:pt x="1728" y="216"/>
                    <a:pt x="1704" y="69"/>
                    <a:pt x="1611" y="22"/>
                  </a:cubicBezTo>
                  <a:cubicBezTo>
                    <a:pt x="1584" y="8"/>
                    <a:pt x="1559" y="1"/>
                    <a:pt x="1532" y="1"/>
                  </a:cubicBezTo>
                  <a:cubicBezTo>
                    <a:pt x="1504" y="1"/>
                    <a:pt x="1473" y="8"/>
                    <a:pt x="1435" y="22"/>
                  </a:cubicBezTo>
                  <a:cubicBezTo>
                    <a:pt x="1341" y="46"/>
                    <a:pt x="1242" y="116"/>
                    <a:pt x="1172" y="239"/>
                  </a:cubicBezTo>
                  <a:cubicBezTo>
                    <a:pt x="1119" y="386"/>
                    <a:pt x="1072" y="608"/>
                    <a:pt x="1049" y="848"/>
                  </a:cubicBezTo>
                  <a:lnTo>
                    <a:pt x="680" y="848"/>
                  </a:lnTo>
                  <a:cubicBezTo>
                    <a:pt x="656" y="608"/>
                    <a:pt x="609" y="386"/>
                    <a:pt x="533" y="239"/>
                  </a:cubicBezTo>
                  <a:cubicBezTo>
                    <a:pt x="487" y="116"/>
                    <a:pt x="387" y="46"/>
                    <a:pt x="293" y="22"/>
                  </a:cubicBezTo>
                  <a:cubicBezTo>
                    <a:pt x="255" y="8"/>
                    <a:pt x="225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8"/>
            <p:cNvSpPr/>
            <p:nvPr/>
          </p:nvSpPr>
          <p:spPr>
            <a:xfrm flipH="1">
              <a:off x="5525128" y="1419039"/>
              <a:ext cx="188008" cy="214995"/>
            </a:xfrm>
            <a:custGeom>
              <a:rect b="b" l="l" r="r" t="t"/>
              <a:pathLst>
                <a:path extrusionOk="0" h="2097" w="1834">
                  <a:moveTo>
                    <a:pt x="270" y="123"/>
                  </a:moveTo>
                  <a:cubicBezTo>
                    <a:pt x="294" y="123"/>
                    <a:pt x="294" y="123"/>
                    <a:pt x="317" y="147"/>
                  </a:cubicBezTo>
                  <a:cubicBezTo>
                    <a:pt x="393" y="170"/>
                    <a:pt x="493" y="223"/>
                    <a:pt x="540" y="340"/>
                  </a:cubicBezTo>
                  <a:cubicBezTo>
                    <a:pt x="583" y="432"/>
                    <a:pt x="631" y="629"/>
                    <a:pt x="657" y="847"/>
                  </a:cubicBezTo>
                  <a:lnTo>
                    <a:pt x="657" y="847"/>
                  </a:lnTo>
                  <a:cubicBezTo>
                    <a:pt x="493" y="817"/>
                    <a:pt x="384" y="747"/>
                    <a:pt x="294" y="662"/>
                  </a:cubicBezTo>
                  <a:cubicBezTo>
                    <a:pt x="200" y="586"/>
                    <a:pt x="147" y="486"/>
                    <a:pt x="124" y="393"/>
                  </a:cubicBezTo>
                  <a:lnTo>
                    <a:pt x="124" y="340"/>
                  </a:lnTo>
                  <a:cubicBezTo>
                    <a:pt x="124" y="293"/>
                    <a:pt x="147" y="246"/>
                    <a:pt x="147" y="223"/>
                  </a:cubicBezTo>
                  <a:cubicBezTo>
                    <a:pt x="171" y="170"/>
                    <a:pt x="200" y="147"/>
                    <a:pt x="200" y="147"/>
                  </a:cubicBezTo>
                  <a:cubicBezTo>
                    <a:pt x="223" y="147"/>
                    <a:pt x="247" y="123"/>
                    <a:pt x="270" y="123"/>
                  </a:cubicBezTo>
                  <a:close/>
                  <a:moveTo>
                    <a:pt x="1564" y="123"/>
                  </a:moveTo>
                  <a:cubicBezTo>
                    <a:pt x="1588" y="123"/>
                    <a:pt x="1611" y="147"/>
                    <a:pt x="1634" y="147"/>
                  </a:cubicBezTo>
                  <a:cubicBezTo>
                    <a:pt x="1634" y="147"/>
                    <a:pt x="1664" y="170"/>
                    <a:pt x="1687" y="223"/>
                  </a:cubicBezTo>
                  <a:cubicBezTo>
                    <a:pt x="1687" y="246"/>
                    <a:pt x="1711" y="293"/>
                    <a:pt x="1711" y="340"/>
                  </a:cubicBezTo>
                  <a:lnTo>
                    <a:pt x="1711" y="393"/>
                  </a:lnTo>
                  <a:cubicBezTo>
                    <a:pt x="1687" y="486"/>
                    <a:pt x="1634" y="586"/>
                    <a:pt x="1541" y="662"/>
                  </a:cubicBezTo>
                  <a:cubicBezTo>
                    <a:pt x="1451" y="747"/>
                    <a:pt x="1341" y="817"/>
                    <a:pt x="1178" y="847"/>
                  </a:cubicBezTo>
                  <a:lnTo>
                    <a:pt x="1178" y="847"/>
                  </a:lnTo>
                  <a:cubicBezTo>
                    <a:pt x="1203" y="629"/>
                    <a:pt x="1252" y="432"/>
                    <a:pt x="1295" y="340"/>
                  </a:cubicBezTo>
                  <a:cubicBezTo>
                    <a:pt x="1342" y="223"/>
                    <a:pt x="1441" y="170"/>
                    <a:pt x="1517" y="147"/>
                  </a:cubicBezTo>
                  <a:cubicBezTo>
                    <a:pt x="1541" y="123"/>
                    <a:pt x="1541" y="123"/>
                    <a:pt x="1564" y="123"/>
                  </a:cubicBezTo>
                  <a:close/>
                  <a:moveTo>
                    <a:pt x="270" y="0"/>
                  </a:moveTo>
                  <a:cubicBezTo>
                    <a:pt x="223" y="0"/>
                    <a:pt x="171" y="24"/>
                    <a:pt x="147" y="47"/>
                  </a:cubicBezTo>
                  <a:cubicBezTo>
                    <a:pt x="100" y="76"/>
                    <a:pt x="77" y="123"/>
                    <a:pt x="54" y="170"/>
                  </a:cubicBezTo>
                  <a:cubicBezTo>
                    <a:pt x="24" y="223"/>
                    <a:pt x="1" y="270"/>
                    <a:pt x="1" y="340"/>
                  </a:cubicBezTo>
                  <a:lnTo>
                    <a:pt x="1" y="416"/>
                  </a:lnTo>
                  <a:cubicBezTo>
                    <a:pt x="24" y="539"/>
                    <a:pt x="100" y="662"/>
                    <a:pt x="200" y="756"/>
                  </a:cubicBezTo>
                  <a:cubicBezTo>
                    <a:pt x="309" y="849"/>
                    <a:pt x="470" y="942"/>
                    <a:pt x="667" y="973"/>
                  </a:cubicBezTo>
                  <a:lnTo>
                    <a:pt x="667" y="973"/>
                  </a:lnTo>
                  <a:cubicBezTo>
                    <a:pt x="686" y="1203"/>
                    <a:pt x="686" y="1431"/>
                    <a:pt x="686" y="1634"/>
                  </a:cubicBezTo>
                  <a:lnTo>
                    <a:pt x="686" y="2050"/>
                  </a:lnTo>
                  <a:lnTo>
                    <a:pt x="686" y="2097"/>
                  </a:lnTo>
                  <a:lnTo>
                    <a:pt x="809" y="2097"/>
                  </a:lnTo>
                  <a:lnTo>
                    <a:pt x="809" y="2050"/>
                  </a:lnTo>
                  <a:lnTo>
                    <a:pt x="809" y="1611"/>
                  </a:lnTo>
                  <a:cubicBezTo>
                    <a:pt x="809" y="1431"/>
                    <a:pt x="809" y="1206"/>
                    <a:pt x="790" y="978"/>
                  </a:cubicBezTo>
                  <a:lnTo>
                    <a:pt x="1044" y="978"/>
                  </a:lnTo>
                  <a:cubicBezTo>
                    <a:pt x="1026" y="1206"/>
                    <a:pt x="1026" y="1431"/>
                    <a:pt x="1026" y="1611"/>
                  </a:cubicBezTo>
                  <a:lnTo>
                    <a:pt x="1026" y="2050"/>
                  </a:lnTo>
                  <a:lnTo>
                    <a:pt x="1026" y="2097"/>
                  </a:lnTo>
                  <a:lnTo>
                    <a:pt x="1148" y="2097"/>
                  </a:lnTo>
                  <a:lnTo>
                    <a:pt x="1148" y="2050"/>
                  </a:lnTo>
                  <a:lnTo>
                    <a:pt x="1148" y="1634"/>
                  </a:lnTo>
                  <a:cubicBezTo>
                    <a:pt x="1148" y="1431"/>
                    <a:pt x="1148" y="1203"/>
                    <a:pt x="1168" y="973"/>
                  </a:cubicBezTo>
                  <a:lnTo>
                    <a:pt x="1168" y="973"/>
                  </a:lnTo>
                  <a:cubicBezTo>
                    <a:pt x="1365" y="942"/>
                    <a:pt x="1525" y="849"/>
                    <a:pt x="1634" y="756"/>
                  </a:cubicBezTo>
                  <a:cubicBezTo>
                    <a:pt x="1734" y="662"/>
                    <a:pt x="1810" y="539"/>
                    <a:pt x="1834" y="416"/>
                  </a:cubicBezTo>
                  <a:lnTo>
                    <a:pt x="1834" y="340"/>
                  </a:lnTo>
                  <a:cubicBezTo>
                    <a:pt x="1834" y="270"/>
                    <a:pt x="1810" y="223"/>
                    <a:pt x="1781" y="170"/>
                  </a:cubicBezTo>
                  <a:cubicBezTo>
                    <a:pt x="1757" y="123"/>
                    <a:pt x="1734" y="76"/>
                    <a:pt x="1687" y="47"/>
                  </a:cubicBezTo>
                  <a:cubicBezTo>
                    <a:pt x="1664" y="24"/>
                    <a:pt x="1611" y="0"/>
                    <a:pt x="1564" y="0"/>
                  </a:cubicBezTo>
                  <a:cubicBezTo>
                    <a:pt x="1541" y="0"/>
                    <a:pt x="1517" y="0"/>
                    <a:pt x="1465" y="24"/>
                  </a:cubicBezTo>
                  <a:cubicBezTo>
                    <a:pt x="1371" y="47"/>
                    <a:pt x="1248" y="147"/>
                    <a:pt x="1195" y="270"/>
                  </a:cubicBezTo>
                  <a:cubicBezTo>
                    <a:pt x="1130" y="407"/>
                    <a:pt x="1084" y="630"/>
                    <a:pt x="1055" y="855"/>
                  </a:cubicBezTo>
                  <a:lnTo>
                    <a:pt x="780" y="855"/>
                  </a:lnTo>
                  <a:cubicBezTo>
                    <a:pt x="750" y="630"/>
                    <a:pt x="705" y="407"/>
                    <a:pt x="639" y="270"/>
                  </a:cubicBezTo>
                  <a:cubicBezTo>
                    <a:pt x="586" y="147"/>
                    <a:pt x="463" y="47"/>
                    <a:pt x="346" y="24"/>
                  </a:cubicBezTo>
                  <a:cubicBezTo>
                    <a:pt x="317" y="0"/>
                    <a:pt x="294" y="0"/>
                    <a:pt x="2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 flipH="1">
              <a:off x="5572592" y="1609318"/>
              <a:ext cx="93081" cy="82328"/>
            </a:xfrm>
            <a:custGeom>
              <a:rect b="b" l="l" r="r" t="t"/>
              <a:pathLst>
                <a:path extrusionOk="0" h="803" w="908">
                  <a:moveTo>
                    <a:pt x="0" y="0"/>
                  </a:moveTo>
                  <a:lnTo>
                    <a:pt x="0" y="416"/>
                  </a:lnTo>
                  <a:cubicBezTo>
                    <a:pt x="0" y="486"/>
                    <a:pt x="30" y="563"/>
                    <a:pt x="53" y="633"/>
                  </a:cubicBezTo>
                  <a:cubicBezTo>
                    <a:pt x="123" y="732"/>
                    <a:pt x="246" y="803"/>
                    <a:pt x="393" y="803"/>
                  </a:cubicBezTo>
                  <a:lnTo>
                    <a:pt x="516" y="803"/>
                  </a:lnTo>
                  <a:cubicBezTo>
                    <a:pt x="662" y="803"/>
                    <a:pt x="785" y="732"/>
                    <a:pt x="855" y="633"/>
                  </a:cubicBezTo>
                  <a:cubicBezTo>
                    <a:pt x="879" y="563"/>
                    <a:pt x="908" y="486"/>
                    <a:pt x="908" y="416"/>
                  </a:cubicBezTo>
                  <a:lnTo>
                    <a:pt x="9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 flipH="1">
              <a:off x="5567774" y="1603884"/>
              <a:ext cx="102718" cy="93195"/>
            </a:xfrm>
            <a:custGeom>
              <a:rect b="b" l="l" r="r" t="t"/>
              <a:pathLst>
                <a:path extrusionOk="0" h="909" w="1002">
                  <a:moveTo>
                    <a:pt x="902" y="100"/>
                  </a:moveTo>
                  <a:lnTo>
                    <a:pt x="902" y="469"/>
                  </a:lnTo>
                  <a:cubicBezTo>
                    <a:pt x="902" y="539"/>
                    <a:pt x="879" y="586"/>
                    <a:pt x="855" y="639"/>
                  </a:cubicBezTo>
                  <a:cubicBezTo>
                    <a:pt x="809" y="762"/>
                    <a:pt x="686" y="809"/>
                    <a:pt x="563" y="809"/>
                  </a:cubicBezTo>
                  <a:lnTo>
                    <a:pt x="440" y="809"/>
                  </a:lnTo>
                  <a:cubicBezTo>
                    <a:pt x="317" y="809"/>
                    <a:pt x="194" y="762"/>
                    <a:pt x="147" y="639"/>
                  </a:cubicBezTo>
                  <a:cubicBezTo>
                    <a:pt x="124" y="586"/>
                    <a:pt x="100" y="539"/>
                    <a:pt x="100" y="469"/>
                  </a:cubicBezTo>
                  <a:lnTo>
                    <a:pt x="100" y="100"/>
                  </a:lnTo>
                  <a:close/>
                  <a:moveTo>
                    <a:pt x="1" y="1"/>
                  </a:moveTo>
                  <a:lnTo>
                    <a:pt x="1" y="469"/>
                  </a:lnTo>
                  <a:cubicBezTo>
                    <a:pt x="1" y="563"/>
                    <a:pt x="24" y="639"/>
                    <a:pt x="77" y="709"/>
                  </a:cubicBezTo>
                  <a:cubicBezTo>
                    <a:pt x="147" y="832"/>
                    <a:pt x="293" y="908"/>
                    <a:pt x="440" y="908"/>
                  </a:cubicBezTo>
                  <a:lnTo>
                    <a:pt x="563" y="908"/>
                  </a:lnTo>
                  <a:cubicBezTo>
                    <a:pt x="709" y="908"/>
                    <a:pt x="855" y="832"/>
                    <a:pt x="926" y="709"/>
                  </a:cubicBezTo>
                  <a:cubicBezTo>
                    <a:pt x="978" y="639"/>
                    <a:pt x="1002" y="563"/>
                    <a:pt x="1002" y="469"/>
                  </a:cubicBezTo>
                  <a:lnTo>
                    <a:pt x="1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 flipH="1">
              <a:off x="5620569" y="1159149"/>
              <a:ext cx="103" cy="72690"/>
            </a:xfrm>
            <a:custGeom>
              <a:rect b="b" l="l" r="r" t="t"/>
              <a:pathLst>
                <a:path extrusionOk="0" h="709" w="1">
                  <a:moveTo>
                    <a:pt x="1" y="0"/>
                  </a:moveTo>
                  <a:lnTo>
                    <a:pt x="1" y="7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 flipH="1">
              <a:off x="5615136" y="1159149"/>
              <a:ext cx="10354" cy="72690"/>
            </a:xfrm>
            <a:custGeom>
              <a:rect b="b" l="l" r="r" t="t"/>
              <a:pathLst>
                <a:path extrusionOk="0" h="709" w="101">
                  <a:moveTo>
                    <a:pt x="1" y="0"/>
                  </a:moveTo>
                  <a:lnTo>
                    <a:pt x="1" y="709"/>
                  </a:lnTo>
                  <a:lnTo>
                    <a:pt x="100" y="70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 flipH="1">
              <a:off x="5482486" y="1204156"/>
              <a:ext cx="52999" cy="52288"/>
            </a:xfrm>
            <a:custGeom>
              <a:rect b="b" l="l" r="r" t="t"/>
              <a:pathLst>
                <a:path extrusionOk="0" h="510" w="517">
                  <a:moveTo>
                    <a:pt x="516" y="0"/>
                  </a:moveTo>
                  <a:lnTo>
                    <a:pt x="1" y="5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 flipH="1">
              <a:off x="5480128" y="1201695"/>
              <a:ext cx="57715" cy="57209"/>
            </a:xfrm>
            <a:custGeom>
              <a:rect b="b" l="l" r="r" t="t"/>
              <a:pathLst>
                <a:path extrusionOk="0" h="558" w="563">
                  <a:moveTo>
                    <a:pt x="487" y="1"/>
                  </a:moveTo>
                  <a:lnTo>
                    <a:pt x="1" y="487"/>
                  </a:lnTo>
                  <a:lnTo>
                    <a:pt x="71" y="557"/>
                  </a:lnTo>
                  <a:lnTo>
                    <a:pt x="563" y="71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 flipH="1">
              <a:off x="5702782" y="1208974"/>
              <a:ext cx="52896" cy="49930"/>
            </a:xfrm>
            <a:custGeom>
              <a:rect b="b" l="l" r="r" t="t"/>
              <a:pathLst>
                <a:path extrusionOk="0" h="487" w="516">
                  <a:moveTo>
                    <a:pt x="0" y="0"/>
                  </a:moveTo>
                  <a:lnTo>
                    <a:pt x="515" y="4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8"/>
            <p:cNvSpPr/>
            <p:nvPr/>
          </p:nvSpPr>
          <p:spPr>
            <a:xfrm flipH="1">
              <a:off x="5700424" y="1204156"/>
              <a:ext cx="57715" cy="60080"/>
            </a:xfrm>
            <a:custGeom>
              <a:rect b="b" l="l" r="r" t="t"/>
              <a:pathLst>
                <a:path extrusionOk="0" h="586" w="563">
                  <a:moveTo>
                    <a:pt x="77" y="0"/>
                  </a:moveTo>
                  <a:lnTo>
                    <a:pt x="1" y="70"/>
                  </a:lnTo>
                  <a:lnTo>
                    <a:pt x="493" y="586"/>
                  </a:lnTo>
                  <a:lnTo>
                    <a:pt x="563" y="51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8"/>
            <p:cNvSpPr/>
            <p:nvPr/>
          </p:nvSpPr>
          <p:spPr>
            <a:xfrm flipH="1">
              <a:off x="6445155" y="4363850"/>
              <a:ext cx="441826" cy="461355"/>
            </a:xfrm>
            <a:custGeom>
              <a:rect b="b" l="l" r="r" t="t"/>
              <a:pathLst>
                <a:path extrusionOk="0" h="4562" w="4369">
                  <a:moveTo>
                    <a:pt x="2565" y="1"/>
                  </a:moveTo>
                  <a:lnTo>
                    <a:pt x="1" y="270"/>
                  </a:lnTo>
                  <a:lnTo>
                    <a:pt x="54" y="3490"/>
                  </a:lnTo>
                  <a:lnTo>
                    <a:pt x="24" y="4562"/>
                  </a:lnTo>
                  <a:lnTo>
                    <a:pt x="4176" y="4538"/>
                  </a:lnTo>
                  <a:cubicBezTo>
                    <a:pt x="4269" y="4538"/>
                    <a:pt x="4369" y="4468"/>
                    <a:pt x="4369" y="4368"/>
                  </a:cubicBezTo>
                  <a:cubicBezTo>
                    <a:pt x="4369" y="4269"/>
                    <a:pt x="4322" y="4222"/>
                    <a:pt x="4246" y="4199"/>
                  </a:cubicBezTo>
                  <a:lnTo>
                    <a:pt x="2442" y="3367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8"/>
            <p:cNvSpPr/>
            <p:nvPr/>
          </p:nvSpPr>
          <p:spPr>
            <a:xfrm flipH="1">
              <a:off x="6420277" y="4704339"/>
              <a:ext cx="488547" cy="162920"/>
            </a:xfrm>
            <a:custGeom>
              <a:rect b="b" l="l" r="r" t="t"/>
              <a:pathLst>
                <a:path extrusionOk="0" h="1611" w="4831">
                  <a:moveTo>
                    <a:pt x="2658" y="0"/>
                  </a:moveTo>
                  <a:cubicBezTo>
                    <a:pt x="2243" y="165"/>
                    <a:pt x="1776" y="215"/>
                    <a:pt x="1365" y="215"/>
                  </a:cubicBezTo>
                  <a:cubicBezTo>
                    <a:pt x="739" y="215"/>
                    <a:pt x="240" y="100"/>
                    <a:pt x="240" y="100"/>
                  </a:cubicBezTo>
                  <a:lnTo>
                    <a:pt x="0" y="1511"/>
                  </a:lnTo>
                  <a:cubicBezTo>
                    <a:pt x="0" y="1564"/>
                    <a:pt x="47" y="1610"/>
                    <a:pt x="94" y="1610"/>
                  </a:cubicBezTo>
                  <a:lnTo>
                    <a:pt x="4731" y="1610"/>
                  </a:lnTo>
                  <a:cubicBezTo>
                    <a:pt x="4831" y="1610"/>
                    <a:pt x="4755" y="1124"/>
                    <a:pt x="4755" y="1124"/>
                  </a:cubicBezTo>
                  <a:cubicBezTo>
                    <a:pt x="4708" y="1001"/>
                    <a:pt x="4632" y="855"/>
                    <a:pt x="4561" y="808"/>
                  </a:cubicBezTo>
                  <a:lnTo>
                    <a:pt x="2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8"/>
            <p:cNvSpPr/>
            <p:nvPr/>
          </p:nvSpPr>
          <p:spPr>
            <a:xfrm flipH="1">
              <a:off x="6595536" y="4709092"/>
              <a:ext cx="34484" cy="49756"/>
            </a:xfrm>
            <a:custGeom>
              <a:rect b="b" l="l" r="r" t="t"/>
              <a:pathLst>
                <a:path extrusionOk="0" h="492" w="341">
                  <a:moveTo>
                    <a:pt x="294" y="0"/>
                  </a:moveTo>
                  <a:cubicBezTo>
                    <a:pt x="171" y="146"/>
                    <a:pt x="71" y="293"/>
                    <a:pt x="1" y="468"/>
                  </a:cubicBezTo>
                  <a:lnTo>
                    <a:pt x="71" y="492"/>
                  </a:lnTo>
                  <a:cubicBezTo>
                    <a:pt x="147" y="346"/>
                    <a:pt x="241" y="199"/>
                    <a:pt x="341" y="5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8"/>
            <p:cNvSpPr/>
            <p:nvPr/>
          </p:nvSpPr>
          <p:spPr>
            <a:xfrm flipH="1">
              <a:off x="6570660" y="4723856"/>
              <a:ext cx="29731" cy="42171"/>
            </a:xfrm>
            <a:custGeom>
              <a:rect b="b" l="l" r="r" t="t"/>
              <a:pathLst>
                <a:path extrusionOk="0" h="417" w="294">
                  <a:moveTo>
                    <a:pt x="217" y="0"/>
                  </a:moveTo>
                  <a:cubicBezTo>
                    <a:pt x="118" y="147"/>
                    <a:pt x="71" y="246"/>
                    <a:pt x="1" y="393"/>
                  </a:cubicBezTo>
                  <a:lnTo>
                    <a:pt x="71" y="416"/>
                  </a:lnTo>
                  <a:cubicBezTo>
                    <a:pt x="147" y="270"/>
                    <a:pt x="171" y="200"/>
                    <a:pt x="293" y="53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8"/>
            <p:cNvSpPr/>
            <p:nvPr/>
          </p:nvSpPr>
          <p:spPr>
            <a:xfrm flipH="1">
              <a:off x="6551143" y="4733867"/>
              <a:ext cx="27304" cy="39845"/>
            </a:xfrm>
            <a:custGeom>
              <a:rect b="b" l="l" r="r" t="t"/>
              <a:pathLst>
                <a:path extrusionOk="0" h="394" w="270">
                  <a:moveTo>
                    <a:pt x="223" y="1"/>
                  </a:moveTo>
                  <a:cubicBezTo>
                    <a:pt x="147" y="124"/>
                    <a:pt x="76" y="247"/>
                    <a:pt x="0" y="370"/>
                  </a:cubicBezTo>
                  <a:lnTo>
                    <a:pt x="76" y="393"/>
                  </a:lnTo>
                  <a:cubicBezTo>
                    <a:pt x="123" y="294"/>
                    <a:pt x="194" y="147"/>
                    <a:pt x="270" y="4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8"/>
            <p:cNvSpPr/>
            <p:nvPr/>
          </p:nvSpPr>
          <p:spPr>
            <a:xfrm flipH="1">
              <a:off x="6425637" y="4830442"/>
              <a:ext cx="480861" cy="9607"/>
            </a:xfrm>
            <a:custGeom>
              <a:rect b="b" l="l" r="r" t="t"/>
              <a:pathLst>
                <a:path extrusionOk="0" h="95" w="4755">
                  <a:moveTo>
                    <a:pt x="4755" y="0"/>
                  </a:moveTo>
                  <a:lnTo>
                    <a:pt x="1" y="24"/>
                  </a:lnTo>
                  <a:lnTo>
                    <a:pt x="1" y="94"/>
                  </a:lnTo>
                  <a:lnTo>
                    <a:pt x="4755" y="71"/>
                  </a:lnTo>
                  <a:lnTo>
                    <a:pt x="47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8"/>
            <p:cNvSpPr/>
            <p:nvPr/>
          </p:nvSpPr>
          <p:spPr>
            <a:xfrm flipH="1">
              <a:off x="6766032" y="4761171"/>
              <a:ext cx="125701" cy="74128"/>
            </a:xfrm>
            <a:custGeom>
              <a:rect b="b" l="l" r="r" t="t"/>
              <a:pathLst>
                <a:path extrusionOk="0" h="733" w="1243">
                  <a:moveTo>
                    <a:pt x="1" y="0"/>
                  </a:moveTo>
                  <a:lnTo>
                    <a:pt x="1" y="71"/>
                  </a:lnTo>
                  <a:lnTo>
                    <a:pt x="48" y="71"/>
                  </a:lnTo>
                  <a:cubicBezTo>
                    <a:pt x="147" y="71"/>
                    <a:pt x="417" y="123"/>
                    <a:pt x="657" y="194"/>
                  </a:cubicBezTo>
                  <a:cubicBezTo>
                    <a:pt x="780" y="246"/>
                    <a:pt x="903" y="317"/>
                    <a:pt x="1002" y="416"/>
                  </a:cubicBezTo>
                  <a:cubicBezTo>
                    <a:pt x="1096" y="486"/>
                    <a:pt x="1149" y="609"/>
                    <a:pt x="1172" y="732"/>
                  </a:cubicBezTo>
                  <a:lnTo>
                    <a:pt x="1242" y="732"/>
                  </a:lnTo>
                  <a:cubicBezTo>
                    <a:pt x="1219" y="562"/>
                    <a:pt x="1125" y="416"/>
                    <a:pt x="1002" y="317"/>
                  </a:cubicBezTo>
                  <a:cubicBezTo>
                    <a:pt x="803" y="170"/>
                    <a:pt x="563" y="100"/>
                    <a:pt x="364" y="47"/>
                  </a:cubicBezTo>
                  <a:cubicBezTo>
                    <a:pt x="14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8"/>
            <p:cNvSpPr/>
            <p:nvPr/>
          </p:nvSpPr>
          <p:spPr>
            <a:xfrm flipH="1">
              <a:off x="6484804" y="4768250"/>
              <a:ext cx="44496" cy="67049"/>
            </a:xfrm>
            <a:custGeom>
              <a:rect b="b" l="l" r="r" t="t"/>
              <a:pathLst>
                <a:path extrusionOk="0" h="663" w="440">
                  <a:moveTo>
                    <a:pt x="393" y="1"/>
                  </a:moveTo>
                  <a:cubicBezTo>
                    <a:pt x="393" y="1"/>
                    <a:pt x="322" y="100"/>
                    <a:pt x="223" y="247"/>
                  </a:cubicBezTo>
                  <a:cubicBezTo>
                    <a:pt x="147" y="369"/>
                    <a:pt x="53" y="539"/>
                    <a:pt x="0" y="639"/>
                  </a:cubicBezTo>
                  <a:lnTo>
                    <a:pt x="76" y="662"/>
                  </a:lnTo>
                  <a:cubicBezTo>
                    <a:pt x="100" y="563"/>
                    <a:pt x="199" y="416"/>
                    <a:pt x="293" y="270"/>
                  </a:cubicBezTo>
                  <a:cubicBezTo>
                    <a:pt x="322" y="200"/>
                    <a:pt x="369" y="147"/>
                    <a:pt x="393" y="100"/>
                  </a:cubicBezTo>
                  <a:cubicBezTo>
                    <a:pt x="416" y="53"/>
                    <a:pt x="439" y="30"/>
                    <a:pt x="439" y="30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8"/>
            <p:cNvSpPr/>
            <p:nvPr/>
          </p:nvSpPr>
          <p:spPr>
            <a:xfrm flipH="1">
              <a:off x="6590776" y="2980152"/>
              <a:ext cx="427061" cy="1675218"/>
            </a:xfrm>
            <a:custGeom>
              <a:rect b="b" l="l" r="r" t="t"/>
              <a:pathLst>
                <a:path extrusionOk="0" h="16565" w="4223">
                  <a:moveTo>
                    <a:pt x="3368" y="0"/>
                  </a:moveTo>
                  <a:lnTo>
                    <a:pt x="393" y="510"/>
                  </a:lnTo>
                  <a:cubicBezTo>
                    <a:pt x="393" y="510"/>
                    <a:pt x="1" y="1874"/>
                    <a:pt x="346" y="4269"/>
                  </a:cubicBezTo>
                  <a:cubicBezTo>
                    <a:pt x="516" y="5756"/>
                    <a:pt x="932" y="16564"/>
                    <a:pt x="932" y="16564"/>
                  </a:cubicBezTo>
                  <a:lnTo>
                    <a:pt x="4222" y="16564"/>
                  </a:lnTo>
                  <a:cubicBezTo>
                    <a:pt x="4222" y="16564"/>
                    <a:pt x="3906" y="5094"/>
                    <a:pt x="3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8"/>
            <p:cNvSpPr/>
            <p:nvPr/>
          </p:nvSpPr>
          <p:spPr>
            <a:xfrm flipH="1">
              <a:off x="6590777" y="4571055"/>
              <a:ext cx="335238" cy="7787"/>
            </a:xfrm>
            <a:custGeom>
              <a:rect b="b" l="l" r="r" t="t"/>
              <a:pathLst>
                <a:path extrusionOk="0" h="77" w="3315">
                  <a:moveTo>
                    <a:pt x="0" y="1"/>
                  </a:moveTo>
                  <a:lnTo>
                    <a:pt x="0" y="77"/>
                  </a:lnTo>
                  <a:lnTo>
                    <a:pt x="3314" y="77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8"/>
            <p:cNvSpPr/>
            <p:nvPr/>
          </p:nvSpPr>
          <p:spPr>
            <a:xfrm flipH="1">
              <a:off x="6876766" y="3880066"/>
              <a:ext cx="49249" cy="769903"/>
            </a:xfrm>
            <a:custGeom>
              <a:rect b="b" l="l" r="r" t="t"/>
              <a:pathLst>
                <a:path extrusionOk="0" h="7613" w="487">
                  <a:moveTo>
                    <a:pt x="71" y="1"/>
                  </a:moveTo>
                  <a:lnTo>
                    <a:pt x="0" y="30"/>
                  </a:lnTo>
                  <a:cubicBezTo>
                    <a:pt x="94" y="1348"/>
                    <a:pt x="194" y="3251"/>
                    <a:pt x="293" y="4808"/>
                  </a:cubicBezTo>
                  <a:cubicBezTo>
                    <a:pt x="317" y="5593"/>
                    <a:pt x="340" y="6295"/>
                    <a:pt x="363" y="6810"/>
                  </a:cubicBezTo>
                  <a:cubicBezTo>
                    <a:pt x="387" y="7056"/>
                    <a:pt x="387" y="7250"/>
                    <a:pt x="387" y="7396"/>
                  </a:cubicBezTo>
                  <a:cubicBezTo>
                    <a:pt x="410" y="7542"/>
                    <a:pt x="410" y="7613"/>
                    <a:pt x="410" y="7613"/>
                  </a:cubicBezTo>
                  <a:lnTo>
                    <a:pt x="486" y="7613"/>
                  </a:lnTo>
                  <a:cubicBezTo>
                    <a:pt x="486" y="7613"/>
                    <a:pt x="264" y="2688"/>
                    <a:pt x="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8"/>
            <p:cNvSpPr/>
            <p:nvPr/>
          </p:nvSpPr>
          <p:spPr>
            <a:xfrm flipH="1">
              <a:off x="6810420" y="4363850"/>
              <a:ext cx="441219" cy="461355"/>
            </a:xfrm>
            <a:custGeom>
              <a:rect b="b" l="l" r="r" t="t"/>
              <a:pathLst>
                <a:path extrusionOk="0" h="4562" w="4363">
                  <a:moveTo>
                    <a:pt x="2559" y="1"/>
                  </a:moveTo>
                  <a:lnTo>
                    <a:pt x="0" y="270"/>
                  </a:lnTo>
                  <a:lnTo>
                    <a:pt x="47" y="3490"/>
                  </a:lnTo>
                  <a:lnTo>
                    <a:pt x="23" y="4562"/>
                  </a:lnTo>
                  <a:lnTo>
                    <a:pt x="4169" y="4538"/>
                  </a:lnTo>
                  <a:cubicBezTo>
                    <a:pt x="4268" y="4538"/>
                    <a:pt x="4362" y="4468"/>
                    <a:pt x="4362" y="4368"/>
                  </a:cubicBezTo>
                  <a:cubicBezTo>
                    <a:pt x="4362" y="4269"/>
                    <a:pt x="4315" y="4222"/>
                    <a:pt x="4245" y="4199"/>
                  </a:cubicBezTo>
                  <a:lnTo>
                    <a:pt x="2436" y="3367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8"/>
            <p:cNvSpPr/>
            <p:nvPr/>
          </p:nvSpPr>
          <p:spPr>
            <a:xfrm flipH="1">
              <a:off x="6785542" y="4704339"/>
              <a:ext cx="488648" cy="162920"/>
            </a:xfrm>
            <a:custGeom>
              <a:rect b="b" l="l" r="r" t="t"/>
              <a:pathLst>
                <a:path extrusionOk="0" h="1611" w="4832">
                  <a:moveTo>
                    <a:pt x="2659" y="0"/>
                  </a:moveTo>
                  <a:cubicBezTo>
                    <a:pt x="2243" y="165"/>
                    <a:pt x="1778" y="215"/>
                    <a:pt x="1367" y="215"/>
                  </a:cubicBezTo>
                  <a:cubicBezTo>
                    <a:pt x="743" y="215"/>
                    <a:pt x="246" y="100"/>
                    <a:pt x="246" y="100"/>
                  </a:cubicBezTo>
                  <a:lnTo>
                    <a:pt x="1" y="1511"/>
                  </a:lnTo>
                  <a:cubicBezTo>
                    <a:pt x="1" y="1564"/>
                    <a:pt x="47" y="1610"/>
                    <a:pt x="100" y="1610"/>
                  </a:cubicBezTo>
                  <a:lnTo>
                    <a:pt x="4732" y="1610"/>
                  </a:lnTo>
                  <a:cubicBezTo>
                    <a:pt x="4831" y="1610"/>
                    <a:pt x="4761" y="1124"/>
                    <a:pt x="4761" y="1124"/>
                  </a:cubicBezTo>
                  <a:cubicBezTo>
                    <a:pt x="4708" y="1001"/>
                    <a:pt x="4638" y="855"/>
                    <a:pt x="4562" y="808"/>
                  </a:cubicBezTo>
                  <a:lnTo>
                    <a:pt x="26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8"/>
            <p:cNvSpPr/>
            <p:nvPr/>
          </p:nvSpPr>
          <p:spPr>
            <a:xfrm flipH="1">
              <a:off x="6960903" y="4709092"/>
              <a:ext cx="34383" cy="49756"/>
            </a:xfrm>
            <a:custGeom>
              <a:rect b="b" l="l" r="r" t="t"/>
              <a:pathLst>
                <a:path extrusionOk="0" h="492" w="340">
                  <a:moveTo>
                    <a:pt x="293" y="0"/>
                  </a:moveTo>
                  <a:cubicBezTo>
                    <a:pt x="170" y="146"/>
                    <a:pt x="71" y="293"/>
                    <a:pt x="0" y="468"/>
                  </a:cubicBezTo>
                  <a:lnTo>
                    <a:pt x="71" y="492"/>
                  </a:lnTo>
                  <a:cubicBezTo>
                    <a:pt x="147" y="346"/>
                    <a:pt x="246" y="199"/>
                    <a:pt x="340" y="53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8"/>
            <p:cNvSpPr/>
            <p:nvPr/>
          </p:nvSpPr>
          <p:spPr>
            <a:xfrm flipH="1">
              <a:off x="6936026" y="4723856"/>
              <a:ext cx="29630" cy="42171"/>
            </a:xfrm>
            <a:custGeom>
              <a:rect b="b" l="l" r="r" t="t"/>
              <a:pathLst>
                <a:path extrusionOk="0" h="417" w="293">
                  <a:moveTo>
                    <a:pt x="217" y="0"/>
                  </a:moveTo>
                  <a:cubicBezTo>
                    <a:pt x="123" y="147"/>
                    <a:pt x="70" y="246"/>
                    <a:pt x="0" y="393"/>
                  </a:cubicBezTo>
                  <a:lnTo>
                    <a:pt x="70" y="416"/>
                  </a:lnTo>
                  <a:cubicBezTo>
                    <a:pt x="146" y="270"/>
                    <a:pt x="170" y="200"/>
                    <a:pt x="293" y="53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8"/>
            <p:cNvSpPr/>
            <p:nvPr/>
          </p:nvSpPr>
          <p:spPr>
            <a:xfrm flipH="1">
              <a:off x="6916408" y="4733867"/>
              <a:ext cx="27406" cy="39845"/>
            </a:xfrm>
            <a:custGeom>
              <a:rect b="b" l="l" r="r" t="t"/>
              <a:pathLst>
                <a:path extrusionOk="0" h="394" w="271">
                  <a:moveTo>
                    <a:pt x="223" y="1"/>
                  </a:moveTo>
                  <a:cubicBezTo>
                    <a:pt x="147" y="124"/>
                    <a:pt x="77" y="247"/>
                    <a:pt x="1" y="370"/>
                  </a:cubicBezTo>
                  <a:lnTo>
                    <a:pt x="77" y="393"/>
                  </a:lnTo>
                  <a:cubicBezTo>
                    <a:pt x="124" y="294"/>
                    <a:pt x="200" y="147"/>
                    <a:pt x="270" y="4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8"/>
            <p:cNvSpPr/>
            <p:nvPr/>
          </p:nvSpPr>
          <p:spPr>
            <a:xfrm flipH="1">
              <a:off x="6790295" y="4830442"/>
              <a:ext cx="481569" cy="9607"/>
            </a:xfrm>
            <a:custGeom>
              <a:rect b="b" l="l" r="r" t="t"/>
              <a:pathLst>
                <a:path extrusionOk="0" h="95" w="4762">
                  <a:moveTo>
                    <a:pt x="4761" y="0"/>
                  </a:moveTo>
                  <a:lnTo>
                    <a:pt x="1" y="24"/>
                  </a:lnTo>
                  <a:lnTo>
                    <a:pt x="1" y="94"/>
                  </a:lnTo>
                  <a:lnTo>
                    <a:pt x="4761" y="71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8"/>
            <p:cNvSpPr/>
            <p:nvPr/>
          </p:nvSpPr>
          <p:spPr>
            <a:xfrm flipH="1">
              <a:off x="7130792" y="4761171"/>
              <a:ext cx="126207" cy="74128"/>
            </a:xfrm>
            <a:custGeom>
              <a:rect b="b" l="l" r="r" t="t"/>
              <a:pathLst>
                <a:path extrusionOk="0" h="733" w="1248">
                  <a:moveTo>
                    <a:pt x="0" y="0"/>
                  </a:moveTo>
                  <a:lnTo>
                    <a:pt x="0" y="71"/>
                  </a:lnTo>
                  <a:lnTo>
                    <a:pt x="53" y="71"/>
                  </a:lnTo>
                  <a:cubicBezTo>
                    <a:pt x="147" y="71"/>
                    <a:pt x="416" y="123"/>
                    <a:pt x="662" y="194"/>
                  </a:cubicBezTo>
                  <a:cubicBezTo>
                    <a:pt x="785" y="246"/>
                    <a:pt x="902" y="317"/>
                    <a:pt x="1002" y="416"/>
                  </a:cubicBezTo>
                  <a:cubicBezTo>
                    <a:pt x="1101" y="486"/>
                    <a:pt x="1148" y="609"/>
                    <a:pt x="1171" y="732"/>
                  </a:cubicBezTo>
                  <a:lnTo>
                    <a:pt x="1247" y="732"/>
                  </a:lnTo>
                  <a:cubicBezTo>
                    <a:pt x="1224" y="562"/>
                    <a:pt x="1125" y="416"/>
                    <a:pt x="1002" y="317"/>
                  </a:cubicBezTo>
                  <a:cubicBezTo>
                    <a:pt x="808" y="170"/>
                    <a:pt x="562" y="100"/>
                    <a:pt x="369" y="47"/>
                  </a:cubicBezTo>
                  <a:cubicBezTo>
                    <a:pt x="147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8"/>
            <p:cNvSpPr/>
            <p:nvPr/>
          </p:nvSpPr>
          <p:spPr>
            <a:xfrm flipH="1">
              <a:off x="6849563" y="4768250"/>
              <a:ext cx="44496" cy="67049"/>
            </a:xfrm>
            <a:custGeom>
              <a:rect b="b" l="l" r="r" t="t"/>
              <a:pathLst>
                <a:path extrusionOk="0" h="663" w="440">
                  <a:moveTo>
                    <a:pt x="387" y="1"/>
                  </a:moveTo>
                  <a:cubicBezTo>
                    <a:pt x="387" y="1"/>
                    <a:pt x="317" y="100"/>
                    <a:pt x="217" y="247"/>
                  </a:cubicBezTo>
                  <a:cubicBezTo>
                    <a:pt x="147" y="369"/>
                    <a:pt x="47" y="539"/>
                    <a:pt x="1" y="639"/>
                  </a:cubicBezTo>
                  <a:lnTo>
                    <a:pt x="71" y="662"/>
                  </a:lnTo>
                  <a:cubicBezTo>
                    <a:pt x="94" y="563"/>
                    <a:pt x="194" y="416"/>
                    <a:pt x="293" y="270"/>
                  </a:cubicBezTo>
                  <a:cubicBezTo>
                    <a:pt x="317" y="200"/>
                    <a:pt x="364" y="147"/>
                    <a:pt x="387" y="100"/>
                  </a:cubicBezTo>
                  <a:cubicBezTo>
                    <a:pt x="416" y="53"/>
                    <a:pt x="440" y="30"/>
                    <a:pt x="440" y="30"/>
                  </a:cubicBezTo>
                  <a:lnTo>
                    <a:pt x="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8"/>
            <p:cNvSpPr/>
            <p:nvPr/>
          </p:nvSpPr>
          <p:spPr>
            <a:xfrm flipH="1">
              <a:off x="6903961" y="2980152"/>
              <a:ext cx="449006" cy="1675218"/>
            </a:xfrm>
            <a:custGeom>
              <a:rect b="b" l="l" r="r" t="t"/>
              <a:pathLst>
                <a:path extrusionOk="0" h="16565" w="4440">
                  <a:moveTo>
                    <a:pt x="4316" y="0"/>
                  </a:moveTo>
                  <a:lnTo>
                    <a:pt x="387" y="510"/>
                  </a:lnTo>
                  <a:cubicBezTo>
                    <a:pt x="387" y="510"/>
                    <a:pt x="1" y="1874"/>
                    <a:pt x="340" y="4269"/>
                  </a:cubicBezTo>
                  <a:cubicBezTo>
                    <a:pt x="510" y="5756"/>
                    <a:pt x="340" y="16564"/>
                    <a:pt x="340" y="16564"/>
                  </a:cubicBezTo>
                  <a:lnTo>
                    <a:pt x="4047" y="16564"/>
                  </a:lnTo>
                  <a:cubicBezTo>
                    <a:pt x="4047" y="16564"/>
                    <a:pt x="4439" y="4292"/>
                    <a:pt x="4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8"/>
            <p:cNvSpPr/>
            <p:nvPr/>
          </p:nvSpPr>
          <p:spPr>
            <a:xfrm flipH="1">
              <a:off x="7249211" y="3029299"/>
              <a:ext cx="27304" cy="1626069"/>
            </a:xfrm>
            <a:custGeom>
              <a:rect b="b" l="l" r="r" t="t"/>
              <a:pathLst>
                <a:path extrusionOk="0" h="16079" w="270">
                  <a:moveTo>
                    <a:pt x="193" y="0"/>
                  </a:moveTo>
                  <a:cubicBezTo>
                    <a:pt x="193" y="24"/>
                    <a:pt x="0" y="709"/>
                    <a:pt x="0" y="1926"/>
                  </a:cubicBezTo>
                  <a:cubicBezTo>
                    <a:pt x="0" y="2465"/>
                    <a:pt x="24" y="3074"/>
                    <a:pt x="123" y="3783"/>
                  </a:cubicBezTo>
                  <a:cubicBezTo>
                    <a:pt x="193" y="4269"/>
                    <a:pt x="193" y="5808"/>
                    <a:pt x="193" y="7635"/>
                  </a:cubicBezTo>
                  <a:cubicBezTo>
                    <a:pt x="193" y="9439"/>
                    <a:pt x="193" y="11564"/>
                    <a:pt x="170" y="13221"/>
                  </a:cubicBezTo>
                  <a:cubicBezTo>
                    <a:pt x="146" y="14029"/>
                    <a:pt x="146" y="14761"/>
                    <a:pt x="146" y="15247"/>
                  </a:cubicBezTo>
                  <a:cubicBezTo>
                    <a:pt x="146" y="15516"/>
                    <a:pt x="146" y="15709"/>
                    <a:pt x="123" y="15856"/>
                  </a:cubicBezTo>
                  <a:lnTo>
                    <a:pt x="123" y="16078"/>
                  </a:lnTo>
                  <a:lnTo>
                    <a:pt x="193" y="16078"/>
                  </a:lnTo>
                  <a:cubicBezTo>
                    <a:pt x="193" y="16078"/>
                    <a:pt x="269" y="11271"/>
                    <a:pt x="269" y="7635"/>
                  </a:cubicBezTo>
                  <a:cubicBezTo>
                    <a:pt x="269" y="5808"/>
                    <a:pt x="269" y="4269"/>
                    <a:pt x="193" y="3783"/>
                  </a:cubicBezTo>
                  <a:cubicBezTo>
                    <a:pt x="100" y="3074"/>
                    <a:pt x="70" y="2442"/>
                    <a:pt x="70" y="1926"/>
                  </a:cubicBezTo>
                  <a:cubicBezTo>
                    <a:pt x="70" y="1318"/>
                    <a:pt x="123" y="855"/>
                    <a:pt x="170" y="510"/>
                  </a:cubicBezTo>
                  <a:cubicBezTo>
                    <a:pt x="193" y="363"/>
                    <a:pt x="217" y="246"/>
                    <a:pt x="246" y="147"/>
                  </a:cubicBezTo>
                  <a:lnTo>
                    <a:pt x="246" y="70"/>
                  </a:lnTo>
                  <a:cubicBezTo>
                    <a:pt x="269" y="47"/>
                    <a:pt x="269" y="24"/>
                    <a:pt x="269" y="24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8"/>
            <p:cNvSpPr/>
            <p:nvPr/>
          </p:nvSpPr>
          <p:spPr>
            <a:xfrm flipH="1">
              <a:off x="6911149" y="2980152"/>
              <a:ext cx="29731" cy="1413494"/>
            </a:xfrm>
            <a:custGeom>
              <a:rect b="b" l="l" r="r" t="t"/>
              <a:pathLst>
                <a:path extrusionOk="0" h="13977" w="294">
                  <a:moveTo>
                    <a:pt x="194" y="0"/>
                  </a:moveTo>
                  <a:cubicBezTo>
                    <a:pt x="218" y="586"/>
                    <a:pt x="218" y="1341"/>
                    <a:pt x="218" y="2196"/>
                  </a:cubicBezTo>
                  <a:cubicBezTo>
                    <a:pt x="218" y="5709"/>
                    <a:pt x="95" y="10902"/>
                    <a:pt x="1" y="13976"/>
                  </a:cubicBezTo>
                  <a:lnTo>
                    <a:pt x="71" y="13976"/>
                  </a:lnTo>
                  <a:cubicBezTo>
                    <a:pt x="171" y="10902"/>
                    <a:pt x="294" y="5709"/>
                    <a:pt x="294" y="2196"/>
                  </a:cubicBezTo>
                  <a:cubicBezTo>
                    <a:pt x="294" y="1341"/>
                    <a:pt x="294" y="586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 flipH="1">
              <a:off x="7121285" y="3006748"/>
              <a:ext cx="148152" cy="116198"/>
            </a:xfrm>
            <a:custGeom>
              <a:rect b="b" l="l" r="r" t="t"/>
              <a:pathLst>
                <a:path extrusionOk="0" h="1149" w="1465">
                  <a:moveTo>
                    <a:pt x="1417" y="1"/>
                  </a:moveTo>
                  <a:cubicBezTo>
                    <a:pt x="1248" y="469"/>
                    <a:pt x="879" y="733"/>
                    <a:pt x="586" y="879"/>
                  </a:cubicBezTo>
                  <a:cubicBezTo>
                    <a:pt x="416" y="955"/>
                    <a:pt x="270" y="1002"/>
                    <a:pt x="176" y="1025"/>
                  </a:cubicBezTo>
                  <a:cubicBezTo>
                    <a:pt x="123" y="1055"/>
                    <a:pt x="76" y="1055"/>
                    <a:pt x="53" y="1055"/>
                  </a:cubicBezTo>
                  <a:cubicBezTo>
                    <a:pt x="30" y="1055"/>
                    <a:pt x="30" y="1078"/>
                    <a:pt x="30" y="1078"/>
                  </a:cubicBezTo>
                  <a:lnTo>
                    <a:pt x="0" y="1078"/>
                  </a:lnTo>
                  <a:lnTo>
                    <a:pt x="30" y="1148"/>
                  </a:lnTo>
                  <a:cubicBezTo>
                    <a:pt x="30" y="1148"/>
                    <a:pt x="293" y="1101"/>
                    <a:pt x="615" y="955"/>
                  </a:cubicBezTo>
                  <a:cubicBezTo>
                    <a:pt x="931" y="785"/>
                    <a:pt x="1294" y="516"/>
                    <a:pt x="1464" y="53"/>
                  </a:cubicBezTo>
                  <a:lnTo>
                    <a:pt x="14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 flipH="1">
              <a:off x="6876766" y="2997242"/>
              <a:ext cx="37417" cy="180113"/>
            </a:xfrm>
            <a:custGeom>
              <a:rect b="b" l="l" r="r" t="t"/>
              <a:pathLst>
                <a:path extrusionOk="0" h="1781" w="370">
                  <a:moveTo>
                    <a:pt x="270" y="1"/>
                  </a:moveTo>
                  <a:lnTo>
                    <a:pt x="270" y="417"/>
                  </a:lnTo>
                  <a:cubicBezTo>
                    <a:pt x="293" y="633"/>
                    <a:pt x="293" y="949"/>
                    <a:pt x="293" y="1195"/>
                  </a:cubicBezTo>
                  <a:lnTo>
                    <a:pt x="293" y="1488"/>
                  </a:lnTo>
                  <a:cubicBezTo>
                    <a:pt x="293" y="1535"/>
                    <a:pt x="293" y="1558"/>
                    <a:pt x="270" y="1588"/>
                  </a:cubicBezTo>
                  <a:lnTo>
                    <a:pt x="270" y="1635"/>
                  </a:lnTo>
                  <a:cubicBezTo>
                    <a:pt x="270" y="1635"/>
                    <a:pt x="246" y="1658"/>
                    <a:pt x="223" y="1658"/>
                  </a:cubicBezTo>
                  <a:cubicBezTo>
                    <a:pt x="200" y="1681"/>
                    <a:pt x="123" y="1705"/>
                    <a:pt x="77" y="1705"/>
                  </a:cubicBezTo>
                  <a:lnTo>
                    <a:pt x="0" y="1705"/>
                  </a:lnTo>
                  <a:lnTo>
                    <a:pt x="0" y="1781"/>
                  </a:lnTo>
                  <a:cubicBezTo>
                    <a:pt x="0" y="1781"/>
                    <a:pt x="77" y="1781"/>
                    <a:pt x="147" y="1757"/>
                  </a:cubicBezTo>
                  <a:cubicBezTo>
                    <a:pt x="176" y="1757"/>
                    <a:pt x="223" y="1757"/>
                    <a:pt x="246" y="1734"/>
                  </a:cubicBezTo>
                  <a:cubicBezTo>
                    <a:pt x="293" y="1705"/>
                    <a:pt x="323" y="1705"/>
                    <a:pt x="346" y="1658"/>
                  </a:cubicBezTo>
                  <a:lnTo>
                    <a:pt x="346" y="1635"/>
                  </a:lnTo>
                  <a:cubicBezTo>
                    <a:pt x="346" y="1611"/>
                    <a:pt x="369" y="1535"/>
                    <a:pt x="369" y="1465"/>
                  </a:cubicBezTo>
                  <a:lnTo>
                    <a:pt x="369" y="1195"/>
                  </a:lnTo>
                  <a:cubicBezTo>
                    <a:pt x="369" y="680"/>
                    <a:pt x="346" y="1"/>
                    <a:pt x="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 flipH="1">
              <a:off x="6664806" y="3009681"/>
              <a:ext cx="106083" cy="113266"/>
            </a:xfrm>
            <a:custGeom>
              <a:rect b="b" l="l" r="r" t="t"/>
              <a:pathLst>
                <a:path extrusionOk="0" h="1120" w="1049">
                  <a:moveTo>
                    <a:pt x="0" y="1"/>
                  </a:moveTo>
                  <a:cubicBezTo>
                    <a:pt x="0" y="1"/>
                    <a:pt x="24" y="264"/>
                    <a:pt x="194" y="557"/>
                  </a:cubicBezTo>
                  <a:cubicBezTo>
                    <a:pt x="270" y="680"/>
                    <a:pt x="369" y="826"/>
                    <a:pt x="516" y="926"/>
                  </a:cubicBezTo>
                  <a:cubicBezTo>
                    <a:pt x="662" y="1049"/>
                    <a:pt x="832" y="1119"/>
                    <a:pt x="1049" y="1119"/>
                  </a:cubicBezTo>
                  <a:lnTo>
                    <a:pt x="1049" y="1049"/>
                  </a:lnTo>
                  <a:cubicBezTo>
                    <a:pt x="855" y="1049"/>
                    <a:pt x="685" y="973"/>
                    <a:pt x="563" y="879"/>
                  </a:cubicBezTo>
                  <a:cubicBezTo>
                    <a:pt x="369" y="733"/>
                    <a:pt x="223" y="510"/>
                    <a:pt x="147" y="317"/>
                  </a:cubicBezTo>
                  <a:cubicBezTo>
                    <a:pt x="123" y="241"/>
                    <a:pt x="100" y="147"/>
                    <a:pt x="77" y="95"/>
                  </a:cubicBezTo>
                  <a:lnTo>
                    <a:pt x="77" y="24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8"/>
            <p:cNvSpPr/>
            <p:nvPr/>
          </p:nvSpPr>
          <p:spPr>
            <a:xfrm flipH="1">
              <a:off x="6940772" y="4571055"/>
              <a:ext cx="377812" cy="7787"/>
            </a:xfrm>
            <a:custGeom>
              <a:rect b="b" l="l" r="r" t="t"/>
              <a:pathLst>
                <a:path extrusionOk="0" h="77" w="3736">
                  <a:moveTo>
                    <a:pt x="0" y="1"/>
                  </a:moveTo>
                  <a:lnTo>
                    <a:pt x="0" y="77"/>
                  </a:lnTo>
                  <a:lnTo>
                    <a:pt x="3736" y="77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8"/>
            <p:cNvSpPr/>
            <p:nvPr/>
          </p:nvSpPr>
          <p:spPr>
            <a:xfrm flipH="1">
              <a:off x="6657108" y="2141115"/>
              <a:ext cx="691105" cy="890652"/>
            </a:xfrm>
            <a:custGeom>
              <a:rect b="b" l="l" r="r" t="t"/>
              <a:pathLst>
                <a:path extrusionOk="0" h="8807" w="6834">
                  <a:moveTo>
                    <a:pt x="2612" y="0"/>
                  </a:moveTo>
                  <a:lnTo>
                    <a:pt x="686" y="1710"/>
                  </a:lnTo>
                  <a:cubicBezTo>
                    <a:pt x="1" y="4169"/>
                    <a:pt x="293" y="8807"/>
                    <a:pt x="293" y="8807"/>
                  </a:cubicBezTo>
                  <a:lnTo>
                    <a:pt x="6834" y="8807"/>
                  </a:lnTo>
                  <a:cubicBezTo>
                    <a:pt x="6810" y="7173"/>
                    <a:pt x="6488" y="3098"/>
                    <a:pt x="5979" y="1634"/>
                  </a:cubicBezTo>
                  <a:lnTo>
                    <a:pt x="4222" y="71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8"/>
            <p:cNvSpPr/>
            <p:nvPr/>
          </p:nvSpPr>
          <p:spPr>
            <a:xfrm flipH="1">
              <a:off x="6807484" y="2429423"/>
              <a:ext cx="589877" cy="399868"/>
            </a:xfrm>
            <a:custGeom>
              <a:rect b="b" l="l" r="r" t="t"/>
              <a:pathLst>
                <a:path extrusionOk="0" h="3954" w="5833">
                  <a:moveTo>
                    <a:pt x="2366" y="1"/>
                  </a:moveTo>
                  <a:lnTo>
                    <a:pt x="1" y="469"/>
                  </a:lnTo>
                  <a:cubicBezTo>
                    <a:pt x="1" y="469"/>
                    <a:pt x="47" y="3953"/>
                    <a:pt x="1172" y="3953"/>
                  </a:cubicBezTo>
                  <a:cubicBezTo>
                    <a:pt x="2466" y="3953"/>
                    <a:pt x="5510" y="1904"/>
                    <a:pt x="5510" y="1904"/>
                  </a:cubicBezTo>
                  <a:lnTo>
                    <a:pt x="5832" y="1933"/>
                  </a:lnTo>
                  <a:lnTo>
                    <a:pt x="5803" y="1026"/>
                  </a:lnTo>
                  <a:cubicBezTo>
                    <a:pt x="5803" y="1026"/>
                    <a:pt x="5613" y="952"/>
                    <a:pt x="5226" y="952"/>
                  </a:cubicBezTo>
                  <a:cubicBezTo>
                    <a:pt x="5177" y="952"/>
                    <a:pt x="5126" y="953"/>
                    <a:pt x="5071" y="955"/>
                  </a:cubicBezTo>
                  <a:cubicBezTo>
                    <a:pt x="4585" y="1002"/>
                    <a:pt x="2466" y="1564"/>
                    <a:pt x="2466" y="1564"/>
                  </a:cubicBezTo>
                  <a:lnTo>
                    <a:pt x="23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8"/>
            <p:cNvSpPr/>
            <p:nvPr/>
          </p:nvSpPr>
          <p:spPr>
            <a:xfrm flipH="1">
              <a:off x="6553457" y="2397468"/>
              <a:ext cx="609394" cy="415745"/>
            </a:xfrm>
            <a:custGeom>
              <a:rect b="b" l="l" r="r" t="t"/>
              <a:pathLst>
                <a:path extrusionOk="0" h="4111" w="6026">
                  <a:moveTo>
                    <a:pt x="3414" y="1"/>
                  </a:moveTo>
                  <a:lnTo>
                    <a:pt x="3513" y="2249"/>
                  </a:lnTo>
                  <a:lnTo>
                    <a:pt x="486" y="2150"/>
                  </a:lnTo>
                  <a:lnTo>
                    <a:pt x="0" y="2858"/>
                  </a:lnTo>
                  <a:cubicBezTo>
                    <a:pt x="0" y="2858"/>
                    <a:pt x="2552" y="4110"/>
                    <a:pt x="4499" y="4110"/>
                  </a:cubicBezTo>
                  <a:cubicBezTo>
                    <a:pt x="4602" y="4110"/>
                    <a:pt x="4703" y="4107"/>
                    <a:pt x="4802" y="4099"/>
                  </a:cubicBezTo>
                  <a:cubicBezTo>
                    <a:pt x="6025" y="4006"/>
                    <a:pt x="5340" y="147"/>
                    <a:pt x="5340" y="147"/>
                  </a:cubicBezTo>
                  <a:lnTo>
                    <a:pt x="3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8"/>
            <p:cNvSpPr/>
            <p:nvPr/>
          </p:nvSpPr>
          <p:spPr>
            <a:xfrm flipH="1">
              <a:off x="6802738" y="2498694"/>
              <a:ext cx="232189" cy="241701"/>
            </a:xfrm>
            <a:custGeom>
              <a:rect b="b" l="l" r="r" t="t"/>
              <a:pathLst>
                <a:path extrusionOk="0" h="2390" w="2296">
                  <a:moveTo>
                    <a:pt x="2149" y="1"/>
                  </a:moveTo>
                  <a:lnTo>
                    <a:pt x="2219" y="1195"/>
                  </a:lnTo>
                  <a:lnTo>
                    <a:pt x="1903" y="1195"/>
                  </a:lnTo>
                  <a:lnTo>
                    <a:pt x="0" y="2320"/>
                  </a:lnTo>
                  <a:lnTo>
                    <a:pt x="53" y="2390"/>
                  </a:lnTo>
                  <a:lnTo>
                    <a:pt x="1926" y="1272"/>
                  </a:lnTo>
                  <a:lnTo>
                    <a:pt x="2272" y="1272"/>
                  </a:lnTo>
                  <a:cubicBezTo>
                    <a:pt x="2295" y="1272"/>
                    <a:pt x="2295" y="1248"/>
                    <a:pt x="2295" y="1248"/>
                  </a:cubicBezTo>
                  <a:lnTo>
                    <a:pt x="2219" y="1"/>
                  </a:lnTo>
                  <a:close/>
                </a:path>
              </a:pathLst>
            </a:custGeom>
            <a:solidFill>
              <a:srgbClr val="F2A4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8"/>
            <p:cNvSpPr/>
            <p:nvPr/>
          </p:nvSpPr>
          <p:spPr>
            <a:xfrm flipH="1">
              <a:off x="7083966" y="2140812"/>
              <a:ext cx="353036" cy="429701"/>
            </a:xfrm>
            <a:custGeom>
              <a:rect b="b" l="l" r="r" t="t"/>
              <a:pathLst>
                <a:path extrusionOk="0" h="4249" w="3491">
                  <a:moveTo>
                    <a:pt x="3348" y="1"/>
                  </a:moveTo>
                  <a:cubicBezTo>
                    <a:pt x="2858" y="1"/>
                    <a:pt x="1228" y="88"/>
                    <a:pt x="609" y="1221"/>
                  </a:cubicBezTo>
                  <a:cubicBezTo>
                    <a:pt x="0" y="2322"/>
                    <a:pt x="416" y="4248"/>
                    <a:pt x="416" y="4248"/>
                  </a:cubicBezTo>
                  <a:lnTo>
                    <a:pt x="2928" y="3880"/>
                  </a:lnTo>
                  <a:lnTo>
                    <a:pt x="2928" y="1930"/>
                  </a:lnTo>
                  <a:lnTo>
                    <a:pt x="3490" y="3"/>
                  </a:lnTo>
                  <a:cubicBezTo>
                    <a:pt x="3490" y="3"/>
                    <a:pt x="3438" y="1"/>
                    <a:pt x="3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8"/>
            <p:cNvSpPr/>
            <p:nvPr/>
          </p:nvSpPr>
          <p:spPr>
            <a:xfrm flipH="1">
              <a:off x="6607969" y="2148093"/>
              <a:ext cx="313293" cy="350719"/>
            </a:xfrm>
            <a:custGeom>
              <a:rect b="b" l="l" r="r" t="t"/>
              <a:pathLst>
                <a:path extrusionOk="0" h="3468" w="3098">
                  <a:moveTo>
                    <a:pt x="91" y="0"/>
                  </a:moveTo>
                  <a:cubicBezTo>
                    <a:pt x="33" y="0"/>
                    <a:pt x="0" y="2"/>
                    <a:pt x="0" y="2"/>
                  </a:cubicBezTo>
                  <a:lnTo>
                    <a:pt x="656" y="1735"/>
                  </a:lnTo>
                  <a:lnTo>
                    <a:pt x="802" y="3468"/>
                  </a:lnTo>
                  <a:lnTo>
                    <a:pt x="3098" y="3468"/>
                  </a:lnTo>
                  <a:cubicBezTo>
                    <a:pt x="3098" y="3468"/>
                    <a:pt x="3027" y="1542"/>
                    <a:pt x="2243" y="734"/>
                  </a:cubicBezTo>
                  <a:cubicBezTo>
                    <a:pt x="1580" y="51"/>
                    <a:pt x="421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8"/>
            <p:cNvSpPr/>
            <p:nvPr/>
          </p:nvSpPr>
          <p:spPr>
            <a:xfrm flipH="1">
              <a:off x="7140901" y="2491616"/>
              <a:ext cx="261819" cy="39238"/>
            </a:xfrm>
            <a:custGeom>
              <a:rect b="b" l="l" r="r" t="t"/>
              <a:pathLst>
                <a:path extrusionOk="0" h="388" w="2589">
                  <a:moveTo>
                    <a:pt x="2566" y="1"/>
                  </a:moveTo>
                  <a:lnTo>
                    <a:pt x="1" y="317"/>
                  </a:lnTo>
                  <a:lnTo>
                    <a:pt x="1" y="387"/>
                  </a:lnTo>
                  <a:lnTo>
                    <a:pt x="2589" y="7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8"/>
            <p:cNvSpPr/>
            <p:nvPr/>
          </p:nvSpPr>
          <p:spPr>
            <a:xfrm flipH="1">
              <a:off x="6610297" y="2454300"/>
              <a:ext cx="215098" cy="10214"/>
            </a:xfrm>
            <a:custGeom>
              <a:rect b="b" l="l" r="r" t="t"/>
              <a:pathLst>
                <a:path extrusionOk="0" h="101" w="2127">
                  <a:moveTo>
                    <a:pt x="2126" y="1"/>
                  </a:moveTo>
                  <a:lnTo>
                    <a:pt x="1" y="24"/>
                  </a:lnTo>
                  <a:lnTo>
                    <a:pt x="1" y="100"/>
                  </a:lnTo>
                  <a:lnTo>
                    <a:pt x="2126" y="77"/>
                  </a:lnTo>
                  <a:lnTo>
                    <a:pt x="21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8"/>
            <p:cNvSpPr/>
            <p:nvPr/>
          </p:nvSpPr>
          <p:spPr>
            <a:xfrm flipH="1">
              <a:off x="7138480" y="2367838"/>
              <a:ext cx="7180" cy="165348"/>
            </a:xfrm>
            <a:custGeom>
              <a:rect b="b" l="l" r="r" t="t"/>
              <a:pathLst>
                <a:path extrusionOk="0" h="1635" w="71">
                  <a:moveTo>
                    <a:pt x="0" y="1"/>
                  </a:moveTo>
                  <a:lnTo>
                    <a:pt x="0" y="1635"/>
                  </a:lnTo>
                  <a:lnTo>
                    <a:pt x="70" y="163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 flipH="1">
              <a:off x="6815181" y="2355501"/>
              <a:ext cx="27406" cy="143301"/>
            </a:xfrm>
            <a:custGeom>
              <a:rect b="b" l="l" r="r" t="t"/>
              <a:pathLst>
                <a:path extrusionOk="0" h="1417" w="271">
                  <a:moveTo>
                    <a:pt x="1" y="0"/>
                  </a:moveTo>
                  <a:lnTo>
                    <a:pt x="200" y="1417"/>
                  </a:lnTo>
                  <a:lnTo>
                    <a:pt x="270" y="1417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 flipH="1">
              <a:off x="6827615" y="1846031"/>
              <a:ext cx="224503" cy="240588"/>
            </a:xfrm>
            <a:custGeom>
              <a:rect b="b" l="l" r="r" t="t"/>
              <a:pathLst>
                <a:path extrusionOk="0" h="2379" w="2220">
                  <a:moveTo>
                    <a:pt x="1450" y="0"/>
                  </a:moveTo>
                  <a:cubicBezTo>
                    <a:pt x="1002" y="0"/>
                    <a:pt x="425" y="100"/>
                    <a:pt x="123" y="553"/>
                  </a:cubicBezTo>
                  <a:cubicBezTo>
                    <a:pt x="0" y="770"/>
                    <a:pt x="293" y="1941"/>
                    <a:pt x="539" y="2140"/>
                  </a:cubicBezTo>
                  <a:cubicBezTo>
                    <a:pt x="705" y="2289"/>
                    <a:pt x="980" y="2378"/>
                    <a:pt x="1237" y="2378"/>
                  </a:cubicBezTo>
                  <a:cubicBezTo>
                    <a:pt x="1432" y="2378"/>
                    <a:pt x="1617" y="2327"/>
                    <a:pt x="1733" y="2210"/>
                  </a:cubicBezTo>
                  <a:cubicBezTo>
                    <a:pt x="2219" y="1701"/>
                    <a:pt x="2073" y="61"/>
                    <a:pt x="2073" y="61"/>
                  </a:cubicBezTo>
                  <a:cubicBezTo>
                    <a:pt x="2073" y="61"/>
                    <a:pt x="1801" y="0"/>
                    <a:pt x="1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 flipH="1">
              <a:off x="6914079" y="2000146"/>
              <a:ext cx="180108" cy="177180"/>
            </a:xfrm>
            <a:custGeom>
              <a:rect b="b" l="l" r="r" t="t"/>
              <a:pathLst>
                <a:path extrusionOk="0" h="1752" w="1781">
                  <a:moveTo>
                    <a:pt x="978" y="1"/>
                  </a:moveTo>
                  <a:lnTo>
                    <a:pt x="200" y="393"/>
                  </a:lnTo>
                  <a:lnTo>
                    <a:pt x="1" y="1394"/>
                  </a:lnTo>
                  <a:cubicBezTo>
                    <a:pt x="1" y="1394"/>
                    <a:pt x="441" y="1752"/>
                    <a:pt x="970" y="1752"/>
                  </a:cubicBezTo>
                  <a:cubicBezTo>
                    <a:pt x="1209" y="1752"/>
                    <a:pt x="1467" y="1678"/>
                    <a:pt x="1710" y="1465"/>
                  </a:cubicBezTo>
                  <a:lnTo>
                    <a:pt x="1780" y="417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 flipH="1">
              <a:off x="6812850" y="1786469"/>
              <a:ext cx="288416" cy="253533"/>
            </a:xfrm>
            <a:custGeom>
              <a:rect b="b" l="l" r="r" t="t"/>
              <a:pathLst>
                <a:path extrusionOk="0" h="2507" w="2852">
                  <a:moveTo>
                    <a:pt x="1317" y="1"/>
                  </a:moveTo>
                  <a:cubicBezTo>
                    <a:pt x="720" y="1"/>
                    <a:pt x="175" y="426"/>
                    <a:pt x="71" y="1089"/>
                  </a:cubicBezTo>
                  <a:cubicBezTo>
                    <a:pt x="0" y="1505"/>
                    <a:pt x="47" y="1897"/>
                    <a:pt x="170" y="2290"/>
                  </a:cubicBezTo>
                  <a:cubicBezTo>
                    <a:pt x="217" y="2407"/>
                    <a:pt x="270" y="2506"/>
                    <a:pt x="270" y="2506"/>
                  </a:cubicBezTo>
                  <a:cubicBezTo>
                    <a:pt x="270" y="2506"/>
                    <a:pt x="732" y="2483"/>
                    <a:pt x="756" y="2383"/>
                  </a:cubicBezTo>
                  <a:cubicBezTo>
                    <a:pt x="855" y="2190"/>
                    <a:pt x="779" y="1968"/>
                    <a:pt x="826" y="1774"/>
                  </a:cubicBezTo>
                  <a:lnTo>
                    <a:pt x="826" y="1751"/>
                  </a:lnTo>
                  <a:cubicBezTo>
                    <a:pt x="855" y="1704"/>
                    <a:pt x="855" y="1675"/>
                    <a:pt x="902" y="1628"/>
                  </a:cubicBezTo>
                  <a:cubicBezTo>
                    <a:pt x="949" y="1558"/>
                    <a:pt x="1001" y="1482"/>
                    <a:pt x="1048" y="1411"/>
                  </a:cubicBezTo>
                  <a:cubicBezTo>
                    <a:pt x="1072" y="1359"/>
                    <a:pt x="1095" y="1288"/>
                    <a:pt x="1148" y="1236"/>
                  </a:cubicBezTo>
                  <a:cubicBezTo>
                    <a:pt x="1189" y="1154"/>
                    <a:pt x="1288" y="1085"/>
                    <a:pt x="1375" y="1085"/>
                  </a:cubicBezTo>
                  <a:cubicBezTo>
                    <a:pt x="1388" y="1085"/>
                    <a:pt x="1400" y="1086"/>
                    <a:pt x="1411" y="1089"/>
                  </a:cubicBezTo>
                  <a:cubicBezTo>
                    <a:pt x="1478" y="1089"/>
                    <a:pt x="1544" y="1102"/>
                    <a:pt x="1602" y="1102"/>
                  </a:cubicBezTo>
                  <a:cubicBezTo>
                    <a:pt x="1631" y="1102"/>
                    <a:pt x="1657" y="1099"/>
                    <a:pt x="1681" y="1089"/>
                  </a:cubicBezTo>
                  <a:cubicBezTo>
                    <a:pt x="1757" y="1089"/>
                    <a:pt x="1827" y="1019"/>
                    <a:pt x="1903" y="996"/>
                  </a:cubicBezTo>
                  <a:cubicBezTo>
                    <a:pt x="2219" y="1019"/>
                    <a:pt x="2729" y="1335"/>
                    <a:pt x="2729" y="1335"/>
                  </a:cubicBezTo>
                  <a:cubicBezTo>
                    <a:pt x="2852" y="1119"/>
                    <a:pt x="2805" y="849"/>
                    <a:pt x="2729" y="627"/>
                  </a:cubicBezTo>
                  <a:cubicBezTo>
                    <a:pt x="2635" y="410"/>
                    <a:pt x="2436" y="264"/>
                    <a:pt x="2026" y="211"/>
                  </a:cubicBezTo>
                  <a:cubicBezTo>
                    <a:pt x="1797" y="67"/>
                    <a:pt x="1553" y="1"/>
                    <a:pt x="13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 flipH="1">
              <a:off x="6918833" y="2057080"/>
              <a:ext cx="88891" cy="37317"/>
            </a:xfrm>
            <a:custGeom>
              <a:rect b="b" l="l" r="r" t="t"/>
              <a:pathLst>
                <a:path extrusionOk="0" h="369" w="879">
                  <a:moveTo>
                    <a:pt x="24" y="0"/>
                  </a:moveTo>
                  <a:lnTo>
                    <a:pt x="0" y="76"/>
                  </a:lnTo>
                  <a:cubicBezTo>
                    <a:pt x="0" y="76"/>
                    <a:pt x="369" y="293"/>
                    <a:pt x="879" y="369"/>
                  </a:cubicBezTo>
                  <a:lnTo>
                    <a:pt x="879" y="293"/>
                  </a:lnTo>
                  <a:cubicBezTo>
                    <a:pt x="633" y="246"/>
                    <a:pt x="416" y="199"/>
                    <a:pt x="270" y="123"/>
                  </a:cubicBezTo>
                  <a:cubicBezTo>
                    <a:pt x="194" y="100"/>
                    <a:pt x="147" y="53"/>
                    <a:pt x="100" y="53"/>
                  </a:cubicBezTo>
                  <a:cubicBezTo>
                    <a:pt x="76" y="23"/>
                    <a:pt x="76" y="23"/>
                    <a:pt x="47" y="23"/>
                  </a:cubicBezTo>
                  <a:cubicBezTo>
                    <a:pt x="47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F2A4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 flipH="1">
              <a:off x="6881519" y="1951000"/>
              <a:ext cx="34990" cy="64116"/>
            </a:xfrm>
            <a:custGeom>
              <a:rect b="b" l="l" r="r" t="t"/>
              <a:pathLst>
                <a:path extrusionOk="0" h="634" w="346">
                  <a:moveTo>
                    <a:pt x="223" y="1"/>
                  </a:moveTo>
                  <a:lnTo>
                    <a:pt x="146" y="24"/>
                  </a:lnTo>
                  <a:cubicBezTo>
                    <a:pt x="146" y="24"/>
                    <a:pt x="170" y="48"/>
                    <a:pt x="170" y="77"/>
                  </a:cubicBezTo>
                  <a:cubicBezTo>
                    <a:pt x="199" y="124"/>
                    <a:pt x="223" y="194"/>
                    <a:pt x="246" y="270"/>
                  </a:cubicBezTo>
                  <a:cubicBezTo>
                    <a:pt x="269" y="370"/>
                    <a:pt x="269" y="440"/>
                    <a:pt x="269" y="487"/>
                  </a:cubicBezTo>
                  <a:lnTo>
                    <a:pt x="269" y="516"/>
                  </a:lnTo>
                  <a:cubicBezTo>
                    <a:pt x="269" y="540"/>
                    <a:pt x="246" y="540"/>
                    <a:pt x="223" y="540"/>
                  </a:cubicBezTo>
                  <a:cubicBezTo>
                    <a:pt x="199" y="563"/>
                    <a:pt x="170" y="563"/>
                    <a:pt x="123" y="563"/>
                  </a:cubicBezTo>
                  <a:lnTo>
                    <a:pt x="23" y="563"/>
                  </a:lnTo>
                  <a:lnTo>
                    <a:pt x="23" y="540"/>
                  </a:lnTo>
                  <a:lnTo>
                    <a:pt x="0" y="610"/>
                  </a:lnTo>
                  <a:cubicBezTo>
                    <a:pt x="0" y="610"/>
                    <a:pt x="76" y="633"/>
                    <a:pt x="123" y="633"/>
                  </a:cubicBezTo>
                  <a:cubicBezTo>
                    <a:pt x="170" y="633"/>
                    <a:pt x="199" y="633"/>
                    <a:pt x="246" y="610"/>
                  </a:cubicBezTo>
                  <a:cubicBezTo>
                    <a:pt x="269" y="610"/>
                    <a:pt x="316" y="586"/>
                    <a:pt x="346" y="540"/>
                  </a:cubicBezTo>
                  <a:lnTo>
                    <a:pt x="346" y="487"/>
                  </a:lnTo>
                  <a:cubicBezTo>
                    <a:pt x="346" y="393"/>
                    <a:pt x="316" y="294"/>
                    <a:pt x="293" y="194"/>
                  </a:cubicBezTo>
                  <a:cubicBezTo>
                    <a:pt x="246" y="77"/>
                    <a:pt x="223" y="1"/>
                    <a:pt x="223" y="1"/>
                  </a:cubicBezTo>
                  <a:close/>
                </a:path>
              </a:pathLst>
            </a:custGeom>
            <a:solidFill>
              <a:srgbClr val="F2A4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 flipH="1">
              <a:off x="6889204" y="2020372"/>
              <a:ext cx="69373" cy="36912"/>
            </a:xfrm>
            <a:custGeom>
              <a:rect b="b" l="l" r="r" t="t"/>
              <a:pathLst>
                <a:path extrusionOk="0" h="365" w="686">
                  <a:moveTo>
                    <a:pt x="0" y="0"/>
                  </a:moveTo>
                  <a:cubicBezTo>
                    <a:pt x="0" y="0"/>
                    <a:pt x="53" y="363"/>
                    <a:pt x="416" y="363"/>
                  </a:cubicBezTo>
                  <a:cubicBezTo>
                    <a:pt x="425" y="364"/>
                    <a:pt x="434" y="364"/>
                    <a:pt x="442" y="364"/>
                  </a:cubicBezTo>
                  <a:cubicBezTo>
                    <a:pt x="685" y="364"/>
                    <a:pt x="685" y="47"/>
                    <a:pt x="685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 flipH="1">
              <a:off x="6866755" y="1945943"/>
              <a:ext cx="7787" cy="16484"/>
            </a:xfrm>
            <a:custGeom>
              <a:rect b="b" l="l" r="r" t="t"/>
              <a:pathLst>
                <a:path extrusionOk="0" h="163" w="77">
                  <a:moveTo>
                    <a:pt x="48" y="1"/>
                  </a:moveTo>
                  <a:cubicBezTo>
                    <a:pt x="26" y="1"/>
                    <a:pt x="1" y="14"/>
                    <a:pt x="1" y="28"/>
                  </a:cubicBezTo>
                  <a:lnTo>
                    <a:pt x="1" y="127"/>
                  </a:lnTo>
                  <a:cubicBezTo>
                    <a:pt x="1" y="151"/>
                    <a:pt x="20" y="162"/>
                    <a:pt x="39" y="162"/>
                  </a:cubicBezTo>
                  <a:cubicBezTo>
                    <a:pt x="58" y="162"/>
                    <a:pt x="77" y="151"/>
                    <a:pt x="77" y="127"/>
                  </a:cubicBezTo>
                  <a:lnTo>
                    <a:pt x="77" y="28"/>
                  </a:lnTo>
                  <a:cubicBezTo>
                    <a:pt x="77" y="8"/>
                    <a:pt x="63" y="1"/>
                    <a:pt x="48" y="1"/>
                  </a:cubicBezTo>
                  <a:close/>
                </a:path>
              </a:pathLst>
            </a:custGeom>
            <a:solidFill>
              <a:srgbClr val="0027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 flipH="1">
              <a:off x="6851890" y="1923797"/>
              <a:ext cx="29731" cy="11933"/>
            </a:xfrm>
            <a:custGeom>
              <a:rect b="b" l="l" r="r" t="t"/>
              <a:pathLst>
                <a:path extrusionOk="0" h="118" w="294">
                  <a:moveTo>
                    <a:pt x="147" y="1"/>
                  </a:moveTo>
                  <a:cubicBezTo>
                    <a:pt x="71" y="1"/>
                    <a:pt x="1" y="53"/>
                    <a:pt x="1" y="53"/>
                  </a:cubicBezTo>
                  <a:lnTo>
                    <a:pt x="1" y="77"/>
                  </a:lnTo>
                  <a:lnTo>
                    <a:pt x="47" y="77"/>
                  </a:lnTo>
                  <a:cubicBezTo>
                    <a:pt x="47" y="77"/>
                    <a:pt x="94" y="53"/>
                    <a:pt x="147" y="53"/>
                  </a:cubicBezTo>
                  <a:cubicBezTo>
                    <a:pt x="170" y="53"/>
                    <a:pt x="217" y="53"/>
                    <a:pt x="264" y="100"/>
                  </a:cubicBezTo>
                  <a:cubicBezTo>
                    <a:pt x="264" y="112"/>
                    <a:pt x="271" y="118"/>
                    <a:pt x="279" y="118"/>
                  </a:cubicBezTo>
                  <a:cubicBezTo>
                    <a:pt x="286" y="118"/>
                    <a:pt x="293" y="112"/>
                    <a:pt x="293" y="100"/>
                  </a:cubicBezTo>
                  <a:lnTo>
                    <a:pt x="293" y="77"/>
                  </a:lnTo>
                  <a:cubicBezTo>
                    <a:pt x="241" y="1"/>
                    <a:pt x="194" y="1"/>
                    <a:pt x="147" y="1"/>
                  </a:cubicBezTo>
                  <a:close/>
                </a:path>
              </a:pathLst>
            </a:custGeom>
            <a:solidFill>
              <a:srgbClr val="0027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 flipH="1">
              <a:off x="6936026" y="1945134"/>
              <a:ext cx="10113" cy="17293"/>
            </a:xfrm>
            <a:custGeom>
              <a:rect b="b" l="l" r="r" t="t"/>
              <a:pathLst>
                <a:path extrusionOk="0" h="171" w="100">
                  <a:moveTo>
                    <a:pt x="50" y="0"/>
                  </a:moveTo>
                  <a:cubicBezTo>
                    <a:pt x="37" y="0"/>
                    <a:pt x="24" y="12"/>
                    <a:pt x="24" y="36"/>
                  </a:cubicBezTo>
                  <a:cubicBezTo>
                    <a:pt x="24" y="59"/>
                    <a:pt x="0" y="106"/>
                    <a:pt x="0" y="135"/>
                  </a:cubicBezTo>
                  <a:cubicBezTo>
                    <a:pt x="0" y="159"/>
                    <a:pt x="25" y="170"/>
                    <a:pt x="50" y="170"/>
                  </a:cubicBezTo>
                  <a:cubicBezTo>
                    <a:pt x="75" y="170"/>
                    <a:pt x="100" y="159"/>
                    <a:pt x="100" y="135"/>
                  </a:cubicBezTo>
                  <a:cubicBezTo>
                    <a:pt x="100" y="106"/>
                    <a:pt x="100" y="59"/>
                    <a:pt x="76" y="36"/>
                  </a:cubicBezTo>
                  <a:cubicBezTo>
                    <a:pt x="76" y="12"/>
                    <a:pt x="63" y="0"/>
                    <a:pt x="50" y="0"/>
                  </a:cubicBezTo>
                  <a:close/>
                </a:path>
              </a:pathLst>
            </a:custGeom>
            <a:solidFill>
              <a:srgbClr val="0027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 flipH="1">
              <a:off x="6925913" y="1919044"/>
              <a:ext cx="39743" cy="13653"/>
            </a:xfrm>
            <a:custGeom>
              <a:rect b="b" l="l" r="r" t="t"/>
              <a:pathLst>
                <a:path extrusionOk="0" h="135" w="393">
                  <a:moveTo>
                    <a:pt x="269" y="1"/>
                  </a:moveTo>
                  <a:cubicBezTo>
                    <a:pt x="193" y="1"/>
                    <a:pt x="100" y="24"/>
                    <a:pt x="0" y="100"/>
                  </a:cubicBezTo>
                  <a:lnTo>
                    <a:pt x="0" y="124"/>
                  </a:lnTo>
                  <a:cubicBezTo>
                    <a:pt x="0" y="124"/>
                    <a:pt x="10" y="134"/>
                    <a:pt x="17" y="134"/>
                  </a:cubicBezTo>
                  <a:cubicBezTo>
                    <a:pt x="21" y="134"/>
                    <a:pt x="23" y="132"/>
                    <a:pt x="23" y="124"/>
                  </a:cubicBezTo>
                  <a:cubicBezTo>
                    <a:pt x="123" y="48"/>
                    <a:pt x="193" y="48"/>
                    <a:pt x="269" y="48"/>
                  </a:cubicBezTo>
                  <a:lnTo>
                    <a:pt x="340" y="48"/>
                  </a:lnTo>
                  <a:cubicBezTo>
                    <a:pt x="340" y="48"/>
                    <a:pt x="340" y="71"/>
                    <a:pt x="363" y="71"/>
                  </a:cubicBezTo>
                  <a:cubicBezTo>
                    <a:pt x="363" y="71"/>
                    <a:pt x="392" y="71"/>
                    <a:pt x="392" y="48"/>
                  </a:cubicBezTo>
                  <a:lnTo>
                    <a:pt x="392" y="24"/>
                  </a:lnTo>
                  <a:cubicBezTo>
                    <a:pt x="392" y="24"/>
                    <a:pt x="340" y="1"/>
                    <a:pt x="269" y="1"/>
                  </a:cubicBezTo>
                  <a:close/>
                </a:path>
              </a:pathLst>
            </a:custGeom>
            <a:solidFill>
              <a:srgbClr val="0027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 flipH="1">
              <a:off x="6999937" y="1956359"/>
              <a:ext cx="59362" cy="78679"/>
            </a:xfrm>
            <a:custGeom>
              <a:rect b="b" l="l" r="r" t="t"/>
              <a:pathLst>
                <a:path extrusionOk="0" h="778" w="587">
                  <a:moveTo>
                    <a:pt x="265" y="0"/>
                  </a:moveTo>
                  <a:cubicBezTo>
                    <a:pt x="211" y="0"/>
                    <a:pt x="160" y="29"/>
                    <a:pt x="118" y="71"/>
                  </a:cubicBezTo>
                  <a:cubicBezTo>
                    <a:pt x="1" y="241"/>
                    <a:pt x="147" y="610"/>
                    <a:pt x="218" y="680"/>
                  </a:cubicBezTo>
                  <a:cubicBezTo>
                    <a:pt x="302" y="741"/>
                    <a:pt x="387" y="778"/>
                    <a:pt x="455" y="778"/>
                  </a:cubicBezTo>
                  <a:cubicBezTo>
                    <a:pt x="522" y="778"/>
                    <a:pt x="572" y="741"/>
                    <a:pt x="586" y="656"/>
                  </a:cubicBezTo>
                  <a:lnTo>
                    <a:pt x="487" y="194"/>
                  </a:lnTo>
                  <a:cubicBezTo>
                    <a:pt x="416" y="52"/>
                    <a:pt x="338" y="0"/>
                    <a:pt x="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 flipH="1">
              <a:off x="7162743" y="3314674"/>
              <a:ext cx="325833" cy="211058"/>
            </a:xfrm>
            <a:custGeom>
              <a:rect b="b" l="l" r="r" t="t"/>
              <a:pathLst>
                <a:path extrusionOk="0" h="2087" w="3222">
                  <a:moveTo>
                    <a:pt x="1462" y="0"/>
                  </a:moveTo>
                  <a:cubicBezTo>
                    <a:pt x="1296" y="0"/>
                    <a:pt x="1131" y="6"/>
                    <a:pt x="973" y="6"/>
                  </a:cubicBezTo>
                  <a:lnTo>
                    <a:pt x="1" y="1007"/>
                  </a:lnTo>
                  <a:cubicBezTo>
                    <a:pt x="173" y="984"/>
                    <a:pt x="352" y="958"/>
                    <a:pt x="528" y="958"/>
                  </a:cubicBezTo>
                  <a:cubicBezTo>
                    <a:pt x="698" y="958"/>
                    <a:pt x="867" y="982"/>
                    <a:pt x="1026" y="1054"/>
                  </a:cubicBezTo>
                  <a:cubicBezTo>
                    <a:pt x="1318" y="1177"/>
                    <a:pt x="1512" y="1447"/>
                    <a:pt x="1728" y="1692"/>
                  </a:cubicBezTo>
                  <a:cubicBezTo>
                    <a:pt x="1928" y="1887"/>
                    <a:pt x="2185" y="2087"/>
                    <a:pt x="2448" y="2087"/>
                  </a:cubicBezTo>
                  <a:cubicBezTo>
                    <a:pt x="2477" y="2087"/>
                    <a:pt x="2507" y="2084"/>
                    <a:pt x="2536" y="2079"/>
                  </a:cubicBezTo>
                  <a:cubicBezTo>
                    <a:pt x="2876" y="2055"/>
                    <a:pt x="3122" y="1739"/>
                    <a:pt x="3169" y="1400"/>
                  </a:cubicBezTo>
                  <a:cubicBezTo>
                    <a:pt x="3221" y="1031"/>
                    <a:pt x="3075" y="691"/>
                    <a:pt x="2829" y="445"/>
                  </a:cubicBezTo>
                  <a:cubicBezTo>
                    <a:pt x="2583" y="205"/>
                    <a:pt x="2267" y="82"/>
                    <a:pt x="1951" y="30"/>
                  </a:cubicBezTo>
                  <a:cubicBezTo>
                    <a:pt x="1793" y="6"/>
                    <a:pt x="1627" y="0"/>
                    <a:pt x="1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 flipH="1">
              <a:off x="7168105" y="3695411"/>
              <a:ext cx="214390" cy="128536"/>
            </a:xfrm>
            <a:custGeom>
              <a:rect b="b" l="l" r="r" t="t"/>
              <a:pathLst>
                <a:path extrusionOk="0" h="1271" w="2120">
                  <a:moveTo>
                    <a:pt x="972" y="0"/>
                  </a:moveTo>
                  <a:lnTo>
                    <a:pt x="0" y="123"/>
                  </a:lnTo>
                  <a:cubicBezTo>
                    <a:pt x="70" y="316"/>
                    <a:pt x="269" y="416"/>
                    <a:pt x="463" y="486"/>
                  </a:cubicBezTo>
                  <a:cubicBezTo>
                    <a:pt x="632" y="562"/>
                    <a:pt x="802" y="609"/>
                    <a:pt x="949" y="732"/>
                  </a:cubicBezTo>
                  <a:cubicBezTo>
                    <a:pt x="1072" y="832"/>
                    <a:pt x="1171" y="949"/>
                    <a:pt x="1294" y="1072"/>
                  </a:cubicBezTo>
                  <a:cubicBezTo>
                    <a:pt x="1411" y="1171"/>
                    <a:pt x="1534" y="1271"/>
                    <a:pt x="1704" y="1271"/>
                  </a:cubicBezTo>
                  <a:cubicBezTo>
                    <a:pt x="1926" y="1271"/>
                    <a:pt x="2120" y="1001"/>
                    <a:pt x="2096" y="732"/>
                  </a:cubicBezTo>
                  <a:cubicBezTo>
                    <a:pt x="2073" y="486"/>
                    <a:pt x="1880" y="269"/>
                    <a:pt x="1657" y="170"/>
                  </a:cubicBezTo>
                  <a:cubicBezTo>
                    <a:pt x="1464" y="47"/>
                    <a:pt x="1194" y="24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 flipH="1">
              <a:off x="7204810" y="3662546"/>
              <a:ext cx="402184" cy="267388"/>
            </a:xfrm>
            <a:custGeom>
              <a:rect b="b" l="l" r="r" t="t"/>
              <a:pathLst>
                <a:path extrusionOk="0" h="2644" w="3977">
                  <a:moveTo>
                    <a:pt x="2301" y="0"/>
                  </a:moveTo>
                  <a:cubicBezTo>
                    <a:pt x="1776" y="0"/>
                    <a:pt x="1250" y="204"/>
                    <a:pt x="850" y="571"/>
                  </a:cubicBezTo>
                  <a:cubicBezTo>
                    <a:pt x="294" y="1080"/>
                    <a:pt x="1" y="1859"/>
                    <a:pt x="24" y="2644"/>
                  </a:cubicBezTo>
                  <a:cubicBezTo>
                    <a:pt x="510" y="2398"/>
                    <a:pt x="1172" y="2035"/>
                    <a:pt x="1582" y="1666"/>
                  </a:cubicBezTo>
                  <a:cubicBezTo>
                    <a:pt x="1681" y="1566"/>
                    <a:pt x="1781" y="1473"/>
                    <a:pt x="1875" y="1397"/>
                  </a:cubicBezTo>
                  <a:cubicBezTo>
                    <a:pt x="2039" y="1282"/>
                    <a:pt x="2839" y="531"/>
                    <a:pt x="3781" y="531"/>
                  </a:cubicBezTo>
                  <a:cubicBezTo>
                    <a:pt x="3845" y="531"/>
                    <a:pt x="3911" y="534"/>
                    <a:pt x="3977" y="542"/>
                  </a:cubicBezTo>
                  <a:cubicBezTo>
                    <a:pt x="3608" y="302"/>
                    <a:pt x="3221" y="202"/>
                    <a:pt x="2929" y="103"/>
                  </a:cubicBezTo>
                  <a:cubicBezTo>
                    <a:pt x="2725" y="34"/>
                    <a:pt x="2513" y="0"/>
                    <a:pt x="2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 flipH="1">
              <a:off x="7281159" y="3294449"/>
              <a:ext cx="405117" cy="452557"/>
            </a:xfrm>
            <a:custGeom>
              <a:rect b="b" l="l" r="r" t="t"/>
              <a:pathLst>
                <a:path extrusionOk="0" h="4475" w="4006">
                  <a:moveTo>
                    <a:pt x="1966" y="1"/>
                  </a:moveTo>
                  <a:cubicBezTo>
                    <a:pt x="1298" y="1"/>
                    <a:pt x="657" y="485"/>
                    <a:pt x="346" y="1108"/>
                  </a:cubicBezTo>
                  <a:cubicBezTo>
                    <a:pt x="0" y="1793"/>
                    <a:pt x="0" y="2601"/>
                    <a:pt x="147" y="3356"/>
                  </a:cubicBezTo>
                  <a:cubicBezTo>
                    <a:pt x="223" y="3719"/>
                    <a:pt x="317" y="4088"/>
                    <a:pt x="270" y="4475"/>
                  </a:cubicBezTo>
                  <a:cubicBezTo>
                    <a:pt x="1394" y="3304"/>
                    <a:pt x="1464" y="1916"/>
                    <a:pt x="2196" y="1524"/>
                  </a:cubicBezTo>
                  <a:cubicBezTo>
                    <a:pt x="2881" y="1137"/>
                    <a:pt x="3297" y="475"/>
                    <a:pt x="4005" y="306"/>
                  </a:cubicBezTo>
                  <a:cubicBezTo>
                    <a:pt x="3929" y="230"/>
                    <a:pt x="3783" y="206"/>
                    <a:pt x="3660" y="206"/>
                  </a:cubicBezTo>
                  <a:cubicBezTo>
                    <a:pt x="3540" y="206"/>
                    <a:pt x="3418" y="212"/>
                    <a:pt x="3293" y="212"/>
                  </a:cubicBezTo>
                  <a:cubicBezTo>
                    <a:pt x="3168" y="212"/>
                    <a:pt x="3039" y="206"/>
                    <a:pt x="2904" y="183"/>
                  </a:cubicBezTo>
                  <a:cubicBezTo>
                    <a:pt x="2659" y="136"/>
                    <a:pt x="2395" y="36"/>
                    <a:pt x="2149" y="13"/>
                  </a:cubicBezTo>
                  <a:cubicBezTo>
                    <a:pt x="2088" y="5"/>
                    <a:pt x="2027" y="1"/>
                    <a:pt x="1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 flipH="1">
              <a:off x="7693247" y="2996736"/>
              <a:ext cx="350710" cy="659064"/>
            </a:xfrm>
            <a:custGeom>
              <a:rect b="b" l="l" r="r" t="t"/>
              <a:pathLst>
                <a:path extrusionOk="0" h="6517" w="3468">
                  <a:moveTo>
                    <a:pt x="718" y="0"/>
                  </a:moveTo>
                  <a:cubicBezTo>
                    <a:pt x="506" y="0"/>
                    <a:pt x="294" y="59"/>
                    <a:pt x="171" y="223"/>
                  </a:cubicBezTo>
                  <a:cubicBezTo>
                    <a:pt x="48" y="346"/>
                    <a:pt x="1" y="539"/>
                    <a:pt x="1" y="738"/>
                  </a:cubicBezTo>
                  <a:cubicBezTo>
                    <a:pt x="1" y="908"/>
                    <a:pt x="48" y="1101"/>
                    <a:pt x="100" y="1271"/>
                  </a:cubicBezTo>
                  <a:cubicBezTo>
                    <a:pt x="171" y="1517"/>
                    <a:pt x="247" y="1739"/>
                    <a:pt x="317" y="1956"/>
                  </a:cubicBezTo>
                  <a:cubicBezTo>
                    <a:pt x="393" y="2202"/>
                    <a:pt x="463" y="2418"/>
                    <a:pt x="563" y="2641"/>
                  </a:cubicBezTo>
                  <a:cubicBezTo>
                    <a:pt x="662" y="2834"/>
                    <a:pt x="780" y="3027"/>
                    <a:pt x="879" y="3226"/>
                  </a:cubicBezTo>
                  <a:cubicBezTo>
                    <a:pt x="1072" y="3519"/>
                    <a:pt x="1248" y="3812"/>
                    <a:pt x="1418" y="4105"/>
                  </a:cubicBezTo>
                  <a:cubicBezTo>
                    <a:pt x="1541" y="4321"/>
                    <a:pt x="1658" y="4520"/>
                    <a:pt x="1804" y="4690"/>
                  </a:cubicBezTo>
                  <a:cubicBezTo>
                    <a:pt x="2074" y="5006"/>
                    <a:pt x="2390" y="5223"/>
                    <a:pt x="2659" y="5492"/>
                  </a:cubicBezTo>
                  <a:cubicBezTo>
                    <a:pt x="2928" y="5762"/>
                    <a:pt x="3174" y="6101"/>
                    <a:pt x="3198" y="6517"/>
                  </a:cubicBezTo>
                  <a:cubicBezTo>
                    <a:pt x="3467" y="5955"/>
                    <a:pt x="3368" y="4883"/>
                    <a:pt x="3297" y="4397"/>
                  </a:cubicBezTo>
                  <a:cubicBezTo>
                    <a:pt x="3268" y="4151"/>
                    <a:pt x="3221" y="3935"/>
                    <a:pt x="3174" y="3712"/>
                  </a:cubicBezTo>
                  <a:cubicBezTo>
                    <a:pt x="2952" y="3004"/>
                    <a:pt x="2489" y="2418"/>
                    <a:pt x="2243" y="1739"/>
                  </a:cubicBezTo>
                  <a:cubicBezTo>
                    <a:pt x="2097" y="1370"/>
                    <a:pt x="2027" y="931"/>
                    <a:pt x="1781" y="638"/>
                  </a:cubicBezTo>
                  <a:cubicBezTo>
                    <a:pt x="1687" y="515"/>
                    <a:pt x="1564" y="422"/>
                    <a:pt x="1441" y="322"/>
                  </a:cubicBezTo>
                  <a:cubicBezTo>
                    <a:pt x="1271" y="176"/>
                    <a:pt x="1049" y="53"/>
                    <a:pt x="832" y="6"/>
                  </a:cubicBezTo>
                  <a:cubicBezTo>
                    <a:pt x="794" y="2"/>
                    <a:pt x="756" y="0"/>
                    <a:pt x="7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 flipH="1">
              <a:off x="7690923" y="3076019"/>
              <a:ext cx="259493" cy="1125172"/>
            </a:xfrm>
            <a:custGeom>
              <a:rect b="b" l="l" r="r" t="t"/>
              <a:pathLst>
                <a:path extrusionOk="0" h="11126" w="2566">
                  <a:moveTo>
                    <a:pt x="77" y="1"/>
                  </a:moveTo>
                  <a:lnTo>
                    <a:pt x="1" y="48"/>
                  </a:lnTo>
                  <a:cubicBezTo>
                    <a:pt x="393" y="832"/>
                    <a:pt x="809" y="1611"/>
                    <a:pt x="1201" y="2366"/>
                  </a:cubicBezTo>
                  <a:cubicBezTo>
                    <a:pt x="1348" y="2659"/>
                    <a:pt x="1494" y="2952"/>
                    <a:pt x="1611" y="3244"/>
                  </a:cubicBezTo>
                  <a:cubicBezTo>
                    <a:pt x="1933" y="3953"/>
                    <a:pt x="2150" y="5100"/>
                    <a:pt x="2273" y="6371"/>
                  </a:cubicBezTo>
                  <a:cubicBezTo>
                    <a:pt x="2419" y="7659"/>
                    <a:pt x="2466" y="9053"/>
                    <a:pt x="2466" y="10247"/>
                  </a:cubicBezTo>
                  <a:lnTo>
                    <a:pt x="2466" y="11125"/>
                  </a:lnTo>
                  <a:lnTo>
                    <a:pt x="2565" y="11125"/>
                  </a:lnTo>
                  <a:lnTo>
                    <a:pt x="2565" y="10247"/>
                  </a:lnTo>
                  <a:cubicBezTo>
                    <a:pt x="2565" y="9029"/>
                    <a:pt x="2519" y="7636"/>
                    <a:pt x="2372" y="6371"/>
                  </a:cubicBezTo>
                  <a:cubicBezTo>
                    <a:pt x="2249" y="5100"/>
                    <a:pt x="2027" y="3953"/>
                    <a:pt x="1711" y="3221"/>
                  </a:cubicBezTo>
                  <a:cubicBezTo>
                    <a:pt x="1588" y="2905"/>
                    <a:pt x="1441" y="2612"/>
                    <a:pt x="1295" y="2343"/>
                  </a:cubicBezTo>
                  <a:cubicBezTo>
                    <a:pt x="879" y="1564"/>
                    <a:pt x="493" y="779"/>
                    <a:pt x="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 flipH="1">
              <a:off x="7399580" y="3310528"/>
              <a:ext cx="276685" cy="801860"/>
            </a:xfrm>
            <a:custGeom>
              <a:rect b="b" l="l" r="r" t="t"/>
              <a:pathLst>
                <a:path extrusionOk="0" h="7929" w="2736">
                  <a:moveTo>
                    <a:pt x="2636" y="0"/>
                  </a:moveTo>
                  <a:cubicBezTo>
                    <a:pt x="2296" y="0"/>
                    <a:pt x="1974" y="170"/>
                    <a:pt x="1711" y="393"/>
                  </a:cubicBezTo>
                  <a:cubicBezTo>
                    <a:pt x="780" y="1148"/>
                    <a:pt x="440" y="2413"/>
                    <a:pt x="247" y="3584"/>
                  </a:cubicBezTo>
                  <a:cubicBezTo>
                    <a:pt x="71" y="4684"/>
                    <a:pt x="1" y="5809"/>
                    <a:pt x="1" y="6903"/>
                  </a:cubicBezTo>
                  <a:cubicBezTo>
                    <a:pt x="1" y="7243"/>
                    <a:pt x="1" y="7589"/>
                    <a:pt x="24" y="7928"/>
                  </a:cubicBezTo>
                  <a:lnTo>
                    <a:pt x="124" y="7905"/>
                  </a:lnTo>
                  <a:cubicBezTo>
                    <a:pt x="100" y="7589"/>
                    <a:pt x="100" y="7243"/>
                    <a:pt x="100" y="6903"/>
                  </a:cubicBezTo>
                  <a:cubicBezTo>
                    <a:pt x="100" y="5809"/>
                    <a:pt x="171" y="4684"/>
                    <a:pt x="340" y="3613"/>
                  </a:cubicBezTo>
                  <a:cubicBezTo>
                    <a:pt x="540" y="2413"/>
                    <a:pt x="879" y="1195"/>
                    <a:pt x="1757" y="463"/>
                  </a:cubicBezTo>
                  <a:cubicBezTo>
                    <a:pt x="2027" y="246"/>
                    <a:pt x="2320" y="100"/>
                    <a:pt x="2636" y="100"/>
                  </a:cubicBezTo>
                  <a:lnTo>
                    <a:pt x="2735" y="100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 flipH="1">
              <a:off x="7288846" y="3680546"/>
              <a:ext cx="345350" cy="554900"/>
            </a:xfrm>
            <a:custGeom>
              <a:rect b="b" l="l" r="r" t="t"/>
              <a:pathLst>
                <a:path extrusionOk="0" h="5487" w="3415">
                  <a:moveTo>
                    <a:pt x="2952" y="1"/>
                  </a:moveTo>
                  <a:cubicBezTo>
                    <a:pt x="2290" y="1"/>
                    <a:pt x="1658" y="317"/>
                    <a:pt x="1195" y="779"/>
                  </a:cubicBezTo>
                  <a:cubicBezTo>
                    <a:pt x="610" y="1388"/>
                    <a:pt x="293" y="2196"/>
                    <a:pt x="147" y="2999"/>
                  </a:cubicBezTo>
                  <a:cubicBezTo>
                    <a:pt x="24" y="3660"/>
                    <a:pt x="1" y="4293"/>
                    <a:pt x="1" y="4954"/>
                  </a:cubicBezTo>
                  <a:lnTo>
                    <a:pt x="1" y="5487"/>
                  </a:lnTo>
                  <a:lnTo>
                    <a:pt x="94" y="5487"/>
                  </a:lnTo>
                  <a:lnTo>
                    <a:pt x="94" y="4954"/>
                  </a:lnTo>
                  <a:cubicBezTo>
                    <a:pt x="94" y="4316"/>
                    <a:pt x="124" y="3660"/>
                    <a:pt x="241" y="3028"/>
                  </a:cubicBezTo>
                  <a:cubicBezTo>
                    <a:pt x="387" y="2220"/>
                    <a:pt x="709" y="1441"/>
                    <a:pt x="1265" y="856"/>
                  </a:cubicBezTo>
                  <a:cubicBezTo>
                    <a:pt x="1704" y="393"/>
                    <a:pt x="2343" y="100"/>
                    <a:pt x="2952" y="100"/>
                  </a:cubicBezTo>
                  <a:cubicBezTo>
                    <a:pt x="3098" y="100"/>
                    <a:pt x="3244" y="124"/>
                    <a:pt x="3391" y="147"/>
                  </a:cubicBezTo>
                  <a:lnTo>
                    <a:pt x="3414" y="48"/>
                  </a:lnTo>
                  <a:cubicBezTo>
                    <a:pt x="3268" y="24"/>
                    <a:pt x="3098" y="1"/>
                    <a:pt x="2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 flipH="1">
              <a:off x="7764941" y="3478700"/>
              <a:ext cx="552561" cy="410588"/>
            </a:xfrm>
            <a:custGeom>
              <a:rect b="b" l="l" r="r" t="t"/>
              <a:pathLst>
                <a:path extrusionOk="0" h="4060" w="5464">
                  <a:moveTo>
                    <a:pt x="2102" y="1"/>
                  </a:moveTo>
                  <a:cubicBezTo>
                    <a:pt x="1915" y="1"/>
                    <a:pt x="1726" y="23"/>
                    <a:pt x="1535" y="70"/>
                  </a:cubicBezTo>
                  <a:cubicBezTo>
                    <a:pt x="996" y="217"/>
                    <a:pt x="510" y="433"/>
                    <a:pt x="1" y="656"/>
                  </a:cubicBezTo>
                  <a:cubicBezTo>
                    <a:pt x="477" y="553"/>
                    <a:pt x="822" y="498"/>
                    <a:pt x="1124" y="498"/>
                  </a:cubicBezTo>
                  <a:cubicBezTo>
                    <a:pt x="1546" y="498"/>
                    <a:pt x="1881" y="607"/>
                    <a:pt x="2366" y="849"/>
                  </a:cubicBezTo>
                  <a:cubicBezTo>
                    <a:pt x="3168" y="1265"/>
                    <a:pt x="3607" y="2290"/>
                    <a:pt x="4123" y="3045"/>
                  </a:cubicBezTo>
                  <a:cubicBezTo>
                    <a:pt x="4254" y="3234"/>
                    <a:pt x="4905" y="4059"/>
                    <a:pt x="5233" y="4059"/>
                  </a:cubicBezTo>
                  <a:cubicBezTo>
                    <a:pt x="5330" y="4059"/>
                    <a:pt x="5399" y="3986"/>
                    <a:pt x="5417" y="3800"/>
                  </a:cubicBezTo>
                  <a:cubicBezTo>
                    <a:pt x="5464" y="3045"/>
                    <a:pt x="5270" y="2143"/>
                    <a:pt x="4831" y="1581"/>
                  </a:cubicBezTo>
                  <a:cubicBezTo>
                    <a:pt x="4125" y="711"/>
                    <a:pt x="3156" y="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 flipH="1">
              <a:off x="7713469" y="3485779"/>
              <a:ext cx="493300" cy="693448"/>
            </a:xfrm>
            <a:custGeom>
              <a:rect b="b" l="l" r="r" t="t"/>
              <a:pathLst>
                <a:path extrusionOk="0" h="6857" w="4878">
                  <a:moveTo>
                    <a:pt x="779" y="0"/>
                  </a:moveTo>
                  <a:cubicBezTo>
                    <a:pt x="516" y="0"/>
                    <a:pt x="247" y="24"/>
                    <a:pt x="1" y="94"/>
                  </a:cubicBezTo>
                  <a:lnTo>
                    <a:pt x="24" y="170"/>
                  </a:lnTo>
                  <a:cubicBezTo>
                    <a:pt x="270" y="123"/>
                    <a:pt x="539" y="94"/>
                    <a:pt x="779" y="94"/>
                  </a:cubicBezTo>
                  <a:cubicBezTo>
                    <a:pt x="1441" y="94"/>
                    <a:pt x="2050" y="293"/>
                    <a:pt x="2536" y="756"/>
                  </a:cubicBezTo>
                  <a:cubicBezTo>
                    <a:pt x="2881" y="1072"/>
                    <a:pt x="3221" y="1611"/>
                    <a:pt x="3514" y="2196"/>
                  </a:cubicBezTo>
                  <a:cubicBezTo>
                    <a:pt x="3830" y="2782"/>
                    <a:pt x="4076" y="3391"/>
                    <a:pt x="4222" y="3877"/>
                  </a:cubicBezTo>
                  <a:cubicBezTo>
                    <a:pt x="4515" y="4831"/>
                    <a:pt x="4638" y="5856"/>
                    <a:pt x="4784" y="6857"/>
                  </a:cubicBezTo>
                  <a:lnTo>
                    <a:pt x="4878" y="6857"/>
                  </a:lnTo>
                  <a:cubicBezTo>
                    <a:pt x="4732" y="5832"/>
                    <a:pt x="4615" y="4831"/>
                    <a:pt x="4322" y="3853"/>
                  </a:cubicBezTo>
                  <a:cubicBezTo>
                    <a:pt x="4146" y="3367"/>
                    <a:pt x="3906" y="2729"/>
                    <a:pt x="3613" y="2143"/>
                  </a:cubicBezTo>
                  <a:cubicBezTo>
                    <a:pt x="3321" y="1558"/>
                    <a:pt x="2952" y="1025"/>
                    <a:pt x="2612" y="680"/>
                  </a:cubicBezTo>
                  <a:cubicBezTo>
                    <a:pt x="2097" y="194"/>
                    <a:pt x="144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 flipH="1">
              <a:off x="7464094" y="4084946"/>
              <a:ext cx="451332" cy="409880"/>
            </a:xfrm>
            <a:custGeom>
              <a:rect b="b" l="l" r="r" t="t"/>
              <a:pathLst>
                <a:path extrusionOk="0" h="4053" w="4463">
                  <a:moveTo>
                    <a:pt x="0" y="1"/>
                  </a:moveTo>
                  <a:lnTo>
                    <a:pt x="633" y="4053"/>
                  </a:lnTo>
                  <a:lnTo>
                    <a:pt x="3853" y="4053"/>
                  </a:lnTo>
                  <a:lnTo>
                    <a:pt x="44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 flipH="1">
              <a:off x="7478960" y="4176161"/>
              <a:ext cx="421702" cy="24979"/>
            </a:xfrm>
            <a:custGeom>
              <a:rect b="b" l="l" r="r" t="t"/>
              <a:pathLst>
                <a:path extrusionOk="0" h="247" w="4170">
                  <a:moveTo>
                    <a:pt x="1" y="0"/>
                  </a:moveTo>
                  <a:lnTo>
                    <a:pt x="24" y="246"/>
                  </a:lnTo>
                  <a:lnTo>
                    <a:pt x="4146" y="246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 flipH="1">
              <a:off x="7826535" y="4188600"/>
              <a:ext cx="109015" cy="678683"/>
            </a:xfrm>
            <a:custGeom>
              <a:rect b="b" l="l" r="r" t="t"/>
              <a:pathLst>
                <a:path extrusionOk="0" h="6711" w="1078">
                  <a:moveTo>
                    <a:pt x="978" y="0"/>
                  </a:moveTo>
                  <a:lnTo>
                    <a:pt x="0" y="6710"/>
                  </a:lnTo>
                  <a:lnTo>
                    <a:pt x="100" y="6710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 flipH="1">
              <a:off x="7443977" y="4188600"/>
              <a:ext cx="111443" cy="678683"/>
            </a:xfrm>
            <a:custGeom>
              <a:rect b="b" l="l" r="r" t="t"/>
              <a:pathLst>
                <a:path extrusionOk="0" h="6711" w="1102">
                  <a:moveTo>
                    <a:pt x="0" y="0"/>
                  </a:moveTo>
                  <a:lnTo>
                    <a:pt x="1002" y="6710"/>
                  </a:lnTo>
                  <a:lnTo>
                    <a:pt x="1101" y="671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 flipH="1">
              <a:off x="7686175" y="4188600"/>
              <a:ext cx="9607" cy="678683"/>
            </a:xfrm>
            <a:custGeom>
              <a:rect b="b" l="l" r="r" t="t"/>
              <a:pathLst>
                <a:path extrusionOk="0" h="6711" w="95">
                  <a:moveTo>
                    <a:pt x="1" y="0"/>
                  </a:moveTo>
                  <a:lnTo>
                    <a:pt x="1" y="6710"/>
                  </a:lnTo>
                  <a:lnTo>
                    <a:pt x="94" y="67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 flipH="1">
              <a:off x="7930181" y="3477183"/>
              <a:ext cx="461344" cy="252825"/>
            </a:xfrm>
            <a:custGeom>
              <a:rect b="b" l="l" r="r" t="t"/>
              <a:pathLst>
                <a:path extrusionOk="0" h="2500" w="4562">
                  <a:moveTo>
                    <a:pt x="2821" y="1"/>
                  </a:moveTo>
                  <a:cubicBezTo>
                    <a:pt x="2740" y="1"/>
                    <a:pt x="2661" y="4"/>
                    <a:pt x="2583" y="9"/>
                  </a:cubicBezTo>
                  <a:cubicBezTo>
                    <a:pt x="1951" y="62"/>
                    <a:pt x="1289" y="279"/>
                    <a:pt x="756" y="648"/>
                  </a:cubicBezTo>
                  <a:cubicBezTo>
                    <a:pt x="264" y="1011"/>
                    <a:pt x="1" y="1497"/>
                    <a:pt x="411" y="2111"/>
                  </a:cubicBezTo>
                  <a:cubicBezTo>
                    <a:pt x="606" y="2378"/>
                    <a:pt x="924" y="2500"/>
                    <a:pt x="1247" y="2500"/>
                  </a:cubicBezTo>
                  <a:cubicBezTo>
                    <a:pt x="1457" y="2500"/>
                    <a:pt x="1669" y="2448"/>
                    <a:pt x="1851" y="2351"/>
                  </a:cubicBezTo>
                  <a:cubicBezTo>
                    <a:pt x="2343" y="2111"/>
                    <a:pt x="2682" y="1672"/>
                    <a:pt x="3046" y="1280"/>
                  </a:cubicBezTo>
                  <a:cubicBezTo>
                    <a:pt x="3414" y="864"/>
                    <a:pt x="4562" y="618"/>
                    <a:pt x="4562" y="618"/>
                  </a:cubicBezTo>
                  <a:cubicBezTo>
                    <a:pt x="4562" y="618"/>
                    <a:pt x="4293" y="355"/>
                    <a:pt x="4000" y="232"/>
                  </a:cubicBezTo>
                  <a:cubicBezTo>
                    <a:pt x="3854" y="179"/>
                    <a:pt x="3707" y="109"/>
                    <a:pt x="3561" y="85"/>
                  </a:cubicBezTo>
                  <a:cubicBezTo>
                    <a:pt x="3322" y="28"/>
                    <a:pt x="3067" y="1"/>
                    <a:pt x="28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 flipH="1">
              <a:off x="8031412" y="3480419"/>
              <a:ext cx="256459" cy="143402"/>
            </a:xfrm>
            <a:custGeom>
              <a:rect b="b" l="l" r="r" t="t"/>
              <a:pathLst>
                <a:path extrusionOk="0" h="1418" w="2536">
                  <a:moveTo>
                    <a:pt x="2536" y="1"/>
                  </a:moveTo>
                  <a:cubicBezTo>
                    <a:pt x="1950" y="53"/>
                    <a:pt x="1412" y="223"/>
                    <a:pt x="972" y="469"/>
                  </a:cubicBezTo>
                  <a:cubicBezTo>
                    <a:pt x="533" y="709"/>
                    <a:pt x="170" y="1002"/>
                    <a:pt x="0" y="1371"/>
                  </a:cubicBezTo>
                  <a:lnTo>
                    <a:pt x="71" y="1418"/>
                  </a:lnTo>
                  <a:cubicBezTo>
                    <a:pt x="241" y="1078"/>
                    <a:pt x="586" y="785"/>
                    <a:pt x="996" y="539"/>
                  </a:cubicBezTo>
                  <a:cubicBezTo>
                    <a:pt x="1435" y="323"/>
                    <a:pt x="1974" y="147"/>
                    <a:pt x="2536" y="100"/>
                  </a:cubicBezTo>
                  <a:lnTo>
                    <a:pt x="2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6045250" y="1479575"/>
              <a:ext cx="609402" cy="430332"/>
            </a:xfrm>
            <a:custGeom>
              <a:rect b="b" l="l" r="r" t="t"/>
              <a:pathLst>
                <a:path extrusionOk="0" h="3052" w="4322">
                  <a:moveTo>
                    <a:pt x="3027" y="100"/>
                  </a:moveTo>
                  <a:cubicBezTo>
                    <a:pt x="3343" y="100"/>
                    <a:pt x="3660" y="247"/>
                    <a:pt x="3882" y="463"/>
                  </a:cubicBezTo>
                  <a:cubicBezTo>
                    <a:pt x="4099" y="686"/>
                    <a:pt x="4222" y="979"/>
                    <a:pt x="4222" y="1318"/>
                  </a:cubicBezTo>
                  <a:cubicBezTo>
                    <a:pt x="4222" y="1828"/>
                    <a:pt x="3929" y="2243"/>
                    <a:pt x="3513" y="2442"/>
                  </a:cubicBezTo>
                  <a:lnTo>
                    <a:pt x="3466" y="2466"/>
                  </a:lnTo>
                  <a:lnTo>
                    <a:pt x="3613" y="2829"/>
                  </a:lnTo>
                  <a:lnTo>
                    <a:pt x="3074" y="2536"/>
                  </a:lnTo>
                  <a:lnTo>
                    <a:pt x="1318" y="2536"/>
                  </a:lnTo>
                  <a:cubicBezTo>
                    <a:pt x="978" y="2536"/>
                    <a:pt x="685" y="2390"/>
                    <a:pt x="469" y="2173"/>
                  </a:cubicBezTo>
                  <a:cubicBezTo>
                    <a:pt x="246" y="1951"/>
                    <a:pt x="100" y="1658"/>
                    <a:pt x="100" y="1318"/>
                  </a:cubicBezTo>
                  <a:cubicBezTo>
                    <a:pt x="100" y="979"/>
                    <a:pt x="246" y="686"/>
                    <a:pt x="469" y="463"/>
                  </a:cubicBezTo>
                  <a:cubicBezTo>
                    <a:pt x="685" y="247"/>
                    <a:pt x="978" y="100"/>
                    <a:pt x="1318" y="100"/>
                  </a:cubicBezTo>
                  <a:close/>
                  <a:moveTo>
                    <a:pt x="1318" y="1"/>
                  </a:moveTo>
                  <a:cubicBezTo>
                    <a:pt x="586" y="1"/>
                    <a:pt x="0" y="586"/>
                    <a:pt x="0" y="1318"/>
                  </a:cubicBezTo>
                  <a:cubicBezTo>
                    <a:pt x="0" y="2050"/>
                    <a:pt x="586" y="2636"/>
                    <a:pt x="1318" y="2636"/>
                  </a:cubicBezTo>
                  <a:lnTo>
                    <a:pt x="3051" y="2636"/>
                  </a:lnTo>
                  <a:lnTo>
                    <a:pt x="3783" y="3051"/>
                  </a:lnTo>
                  <a:lnTo>
                    <a:pt x="3578" y="2497"/>
                  </a:lnTo>
                  <a:lnTo>
                    <a:pt x="3578" y="2497"/>
                  </a:lnTo>
                  <a:cubicBezTo>
                    <a:pt x="4021" y="2296"/>
                    <a:pt x="4321" y="1843"/>
                    <a:pt x="4321" y="1318"/>
                  </a:cubicBezTo>
                  <a:cubicBezTo>
                    <a:pt x="4321" y="586"/>
                    <a:pt x="3736" y="1"/>
                    <a:pt x="3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6189634" y="1568828"/>
              <a:ext cx="320493" cy="179211"/>
            </a:xfrm>
            <a:custGeom>
              <a:rect b="b" l="l" r="r" t="t"/>
              <a:pathLst>
                <a:path extrusionOk="0" h="1271" w="2273">
                  <a:moveTo>
                    <a:pt x="2197" y="0"/>
                  </a:moveTo>
                  <a:lnTo>
                    <a:pt x="1348" y="832"/>
                  </a:lnTo>
                  <a:lnTo>
                    <a:pt x="879" y="439"/>
                  </a:lnTo>
                  <a:lnTo>
                    <a:pt x="1" y="1195"/>
                  </a:lnTo>
                  <a:lnTo>
                    <a:pt x="54" y="1271"/>
                  </a:lnTo>
                  <a:lnTo>
                    <a:pt x="879" y="562"/>
                  </a:lnTo>
                  <a:lnTo>
                    <a:pt x="1348" y="978"/>
                  </a:lnTo>
                  <a:lnTo>
                    <a:pt x="2273" y="76"/>
                  </a:lnTo>
                  <a:lnTo>
                    <a:pt x="21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 flipH="1">
              <a:off x="3269537" y="1310737"/>
              <a:ext cx="928177" cy="328620"/>
            </a:xfrm>
            <a:custGeom>
              <a:rect b="b" l="l" r="r" t="t"/>
              <a:pathLst>
                <a:path extrusionOk="0" h="4512" w="12744">
                  <a:moveTo>
                    <a:pt x="7302" y="1"/>
                  </a:moveTo>
                  <a:cubicBezTo>
                    <a:pt x="6564" y="1"/>
                    <a:pt x="5857" y="546"/>
                    <a:pt x="5534" y="1053"/>
                  </a:cubicBezTo>
                  <a:cubicBezTo>
                    <a:pt x="5150" y="1599"/>
                    <a:pt x="4958" y="2237"/>
                    <a:pt x="4866" y="2883"/>
                  </a:cubicBezTo>
                  <a:cubicBezTo>
                    <a:pt x="4543" y="2498"/>
                    <a:pt x="3936" y="2175"/>
                    <a:pt x="3390" y="2175"/>
                  </a:cubicBezTo>
                  <a:cubicBezTo>
                    <a:pt x="3006" y="2175"/>
                    <a:pt x="2652" y="2337"/>
                    <a:pt x="2460" y="2752"/>
                  </a:cubicBezTo>
                  <a:cubicBezTo>
                    <a:pt x="2268" y="3167"/>
                    <a:pt x="2307" y="3651"/>
                    <a:pt x="2307" y="4097"/>
                  </a:cubicBezTo>
                  <a:cubicBezTo>
                    <a:pt x="2076" y="4035"/>
                    <a:pt x="1853" y="4005"/>
                    <a:pt x="1630" y="4005"/>
                  </a:cubicBezTo>
                  <a:cubicBezTo>
                    <a:pt x="1054" y="4005"/>
                    <a:pt x="477" y="4197"/>
                    <a:pt x="1" y="4512"/>
                  </a:cubicBezTo>
                  <a:lnTo>
                    <a:pt x="12713" y="4512"/>
                  </a:lnTo>
                  <a:cubicBezTo>
                    <a:pt x="12743" y="3620"/>
                    <a:pt x="12490" y="2752"/>
                    <a:pt x="12036" y="2306"/>
                  </a:cubicBezTo>
                  <a:cubicBezTo>
                    <a:pt x="11783" y="2014"/>
                    <a:pt x="11337" y="1822"/>
                    <a:pt x="10914" y="1822"/>
                  </a:cubicBezTo>
                  <a:cubicBezTo>
                    <a:pt x="10791" y="1822"/>
                    <a:pt x="10691" y="1822"/>
                    <a:pt x="10599" y="1853"/>
                  </a:cubicBezTo>
                  <a:cubicBezTo>
                    <a:pt x="9953" y="2014"/>
                    <a:pt x="9538" y="2468"/>
                    <a:pt x="9123" y="2752"/>
                  </a:cubicBezTo>
                  <a:cubicBezTo>
                    <a:pt x="8962" y="1538"/>
                    <a:pt x="8455" y="385"/>
                    <a:pt x="7909" y="162"/>
                  </a:cubicBezTo>
                  <a:cubicBezTo>
                    <a:pt x="7717" y="62"/>
                    <a:pt x="7494" y="1"/>
                    <a:pt x="7302" y="1"/>
                  </a:cubicBezTo>
                  <a:close/>
                </a:path>
              </a:pathLst>
            </a:custGeom>
            <a:solidFill>
              <a:srgbClr val="EBF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 flipH="1">
              <a:off x="4364862" y="773924"/>
              <a:ext cx="928177" cy="328620"/>
            </a:xfrm>
            <a:custGeom>
              <a:rect b="b" l="l" r="r" t="t"/>
              <a:pathLst>
                <a:path extrusionOk="0" h="4512" w="12744">
                  <a:moveTo>
                    <a:pt x="7302" y="1"/>
                  </a:moveTo>
                  <a:cubicBezTo>
                    <a:pt x="6564" y="1"/>
                    <a:pt x="5857" y="546"/>
                    <a:pt x="5534" y="1053"/>
                  </a:cubicBezTo>
                  <a:cubicBezTo>
                    <a:pt x="5150" y="1599"/>
                    <a:pt x="4958" y="2237"/>
                    <a:pt x="4866" y="2883"/>
                  </a:cubicBezTo>
                  <a:cubicBezTo>
                    <a:pt x="4543" y="2498"/>
                    <a:pt x="3936" y="2175"/>
                    <a:pt x="3390" y="2175"/>
                  </a:cubicBezTo>
                  <a:cubicBezTo>
                    <a:pt x="3006" y="2175"/>
                    <a:pt x="2652" y="2337"/>
                    <a:pt x="2460" y="2752"/>
                  </a:cubicBezTo>
                  <a:cubicBezTo>
                    <a:pt x="2268" y="3167"/>
                    <a:pt x="2307" y="3651"/>
                    <a:pt x="2307" y="4097"/>
                  </a:cubicBezTo>
                  <a:cubicBezTo>
                    <a:pt x="2076" y="4035"/>
                    <a:pt x="1853" y="4005"/>
                    <a:pt x="1630" y="4005"/>
                  </a:cubicBezTo>
                  <a:cubicBezTo>
                    <a:pt x="1054" y="4005"/>
                    <a:pt x="477" y="4197"/>
                    <a:pt x="1" y="4512"/>
                  </a:cubicBezTo>
                  <a:lnTo>
                    <a:pt x="12713" y="4512"/>
                  </a:lnTo>
                  <a:cubicBezTo>
                    <a:pt x="12743" y="3620"/>
                    <a:pt x="12490" y="2752"/>
                    <a:pt x="12036" y="2306"/>
                  </a:cubicBezTo>
                  <a:cubicBezTo>
                    <a:pt x="11783" y="2014"/>
                    <a:pt x="11337" y="1822"/>
                    <a:pt x="10914" y="1822"/>
                  </a:cubicBezTo>
                  <a:cubicBezTo>
                    <a:pt x="10791" y="1822"/>
                    <a:pt x="10691" y="1822"/>
                    <a:pt x="10599" y="1853"/>
                  </a:cubicBezTo>
                  <a:cubicBezTo>
                    <a:pt x="9953" y="2014"/>
                    <a:pt x="9538" y="2468"/>
                    <a:pt x="9123" y="2752"/>
                  </a:cubicBezTo>
                  <a:cubicBezTo>
                    <a:pt x="8962" y="1538"/>
                    <a:pt x="8455" y="385"/>
                    <a:pt x="7909" y="162"/>
                  </a:cubicBezTo>
                  <a:cubicBezTo>
                    <a:pt x="7717" y="62"/>
                    <a:pt x="7494" y="1"/>
                    <a:pt x="7302" y="1"/>
                  </a:cubicBezTo>
                  <a:close/>
                </a:path>
              </a:pathLst>
            </a:custGeom>
            <a:solidFill>
              <a:srgbClr val="EBF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R Newslett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B54A1"/>
      </a:accent1>
      <a:accent2>
        <a:srgbClr val="94A2D3"/>
      </a:accent2>
      <a:accent3>
        <a:srgbClr val="EC646E"/>
      </a:accent3>
      <a:accent4>
        <a:srgbClr val="D7DFF2"/>
      </a:accent4>
      <a:accent5>
        <a:srgbClr val="FACABC"/>
      </a:accent5>
      <a:accent6>
        <a:srgbClr val="212237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